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9243" autoAdjust="0"/>
    <p:restoredTop sz="91143" autoAdjust="0"/>
  </p:normalViewPr>
  <p:slideViewPr>
    <p:cSldViewPr snapToGrid="0">
      <p:cViewPr varScale="1">
        <p:scale>
          <a:sx n="52" d="100"/>
          <a:sy n="52" d="100"/>
        </p:scale>
        <p:origin x="108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46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2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6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9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0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0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6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77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0232-6E7B-4281-B21B-2460E004266B}" type="datetimeFigureOut">
              <a:rPr lang="ru-RU" smtClean="0"/>
              <a:t>02.07.2021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0E92-9DC0-456A-AED1-E8A358DAF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5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41"/>
            <a:ext cx="12093262" cy="707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2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61966" cy="6858000"/>
          </a:xfrm>
        </p:spPr>
      </p:pic>
    </p:spTree>
    <p:extLst>
      <p:ext uri="{BB962C8B-B14F-4D97-AF65-F5344CB8AC3E}">
        <p14:creationId xmlns:p14="http://schemas.microsoft.com/office/powerpoint/2010/main" val="240780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522" cy="6858000"/>
          </a:xfrm>
        </p:spPr>
      </p:pic>
    </p:spTree>
    <p:extLst>
      <p:ext uri="{BB962C8B-B14F-4D97-AF65-F5344CB8AC3E}">
        <p14:creationId xmlns:p14="http://schemas.microsoft.com/office/powerpoint/2010/main" val="398198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016"/>
            <a:ext cx="12443790" cy="6751983"/>
          </a:xfrm>
        </p:spPr>
      </p:pic>
    </p:spTree>
    <p:extLst>
      <p:ext uri="{BB962C8B-B14F-4D97-AF65-F5344CB8AC3E}">
        <p14:creationId xmlns:p14="http://schemas.microsoft.com/office/powerpoint/2010/main" val="113167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0052" cy="6858000"/>
          </a:xfrm>
        </p:spPr>
      </p:pic>
    </p:spTree>
    <p:extLst>
      <p:ext uri="{BB962C8B-B14F-4D97-AF65-F5344CB8AC3E}">
        <p14:creationId xmlns:p14="http://schemas.microsoft.com/office/powerpoint/2010/main" val="409743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122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3"/>
            <a:ext cx="12298017" cy="6659217"/>
          </a:xfrm>
        </p:spPr>
      </p:pic>
    </p:spTree>
    <p:extLst>
      <p:ext uri="{BB962C8B-B14F-4D97-AF65-F5344CB8AC3E}">
        <p14:creationId xmlns:p14="http://schemas.microsoft.com/office/powerpoint/2010/main" val="3056565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5286"/>
            <a:ext cx="13199165" cy="6798366"/>
          </a:xfrm>
        </p:spPr>
      </p:pic>
    </p:spTree>
    <p:extLst>
      <p:ext uri="{BB962C8B-B14F-4D97-AF65-F5344CB8AC3E}">
        <p14:creationId xmlns:p14="http://schemas.microsoft.com/office/powerpoint/2010/main" val="301637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909" y="0"/>
            <a:ext cx="12657909" cy="6983895"/>
          </a:xfrm>
        </p:spPr>
      </p:pic>
    </p:spTree>
    <p:extLst>
      <p:ext uri="{BB962C8B-B14F-4D97-AF65-F5344CB8AC3E}">
        <p14:creationId xmlns:p14="http://schemas.microsoft.com/office/powerpoint/2010/main" val="3329032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54"/>
            <a:ext cx="12192000" cy="6701246"/>
          </a:xfrm>
        </p:spPr>
      </p:pic>
    </p:spTree>
    <p:extLst>
      <p:ext uri="{BB962C8B-B14F-4D97-AF65-F5344CB8AC3E}">
        <p14:creationId xmlns:p14="http://schemas.microsoft.com/office/powerpoint/2010/main" val="1625492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130"/>
            <a:ext cx="12043954" cy="6622869"/>
          </a:xfrm>
        </p:spPr>
      </p:pic>
    </p:spTree>
    <p:extLst>
      <p:ext uri="{BB962C8B-B14F-4D97-AF65-F5344CB8AC3E}">
        <p14:creationId xmlns:p14="http://schemas.microsoft.com/office/powerpoint/2010/main" val="237747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355" y="-167798"/>
            <a:ext cx="14498993" cy="7421979"/>
          </a:xfrm>
        </p:spPr>
      </p:pic>
    </p:spTree>
    <p:extLst>
      <p:ext uri="{BB962C8B-B14F-4D97-AF65-F5344CB8AC3E}">
        <p14:creationId xmlns:p14="http://schemas.microsoft.com/office/powerpoint/2010/main" val="281344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4140891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5124"/>
            <a:ext cx="12448903" cy="6492875"/>
          </a:xfrm>
        </p:spPr>
      </p:pic>
    </p:spTree>
    <p:extLst>
      <p:ext uri="{BB962C8B-B14F-4D97-AF65-F5344CB8AC3E}">
        <p14:creationId xmlns:p14="http://schemas.microsoft.com/office/powerpoint/2010/main" val="22960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190044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8194"/>
            <a:ext cx="12488091" cy="6609806"/>
          </a:xfrm>
        </p:spPr>
      </p:pic>
    </p:spTree>
    <p:extLst>
      <p:ext uri="{BB962C8B-B14F-4D97-AF65-F5344CB8AC3E}">
        <p14:creationId xmlns:p14="http://schemas.microsoft.com/office/powerpoint/2010/main" val="640210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dirty="0" smtClean="0"/>
              <a:t>გმადლობთ ყურადღებისთვის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03565"/>
            <a:ext cx="10515600" cy="3773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dirty="0" smtClean="0"/>
              <a:t>ავთანდილ მესხიძე</a:t>
            </a:r>
          </a:p>
          <a:p>
            <a:pPr marL="0" indent="0" algn="ctr">
              <a:buNone/>
            </a:pPr>
            <a:r>
              <a:rPr lang="ka-GE" dirty="0" smtClean="0"/>
              <a:t>2021 წელი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3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20686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820"/>
            <a:ext cx="12192000" cy="6626180"/>
          </a:xfrm>
        </p:spPr>
      </p:pic>
    </p:spTree>
    <p:extLst>
      <p:ext uri="{BB962C8B-B14F-4D97-AF65-F5344CB8AC3E}">
        <p14:creationId xmlns:p14="http://schemas.microsoft.com/office/powerpoint/2010/main" val="339330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" y="0"/>
            <a:ext cx="12318274" cy="6858000"/>
          </a:xfrm>
        </p:spPr>
      </p:pic>
    </p:spTree>
    <p:extLst>
      <p:ext uri="{BB962C8B-B14F-4D97-AF65-F5344CB8AC3E}">
        <p14:creationId xmlns:p14="http://schemas.microsoft.com/office/powerpoint/2010/main" val="193880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23304" cy="6858000"/>
          </a:xfrm>
        </p:spPr>
      </p:pic>
    </p:spTree>
    <p:extLst>
      <p:ext uri="{BB962C8B-B14F-4D97-AF65-F5344CB8AC3E}">
        <p14:creationId xmlns:p14="http://schemas.microsoft.com/office/powerpoint/2010/main" val="183277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655827" cy="6858000"/>
          </a:xfrm>
        </p:spPr>
      </p:pic>
    </p:spTree>
    <p:extLst>
      <p:ext uri="{BB962C8B-B14F-4D97-AF65-F5344CB8AC3E}">
        <p14:creationId xmlns:p14="http://schemas.microsoft.com/office/powerpoint/2010/main" val="6853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063"/>
            <a:ext cx="12357463" cy="6858000"/>
          </a:xfrm>
        </p:spPr>
      </p:pic>
    </p:spTree>
    <p:extLst>
      <p:ext uri="{BB962C8B-B14F-4D97-AF65-F5344CB8AC3E}">
        <p14:creationId xmlns:p14="http://schemas.microsoft.com/office/powerpoint/2010/main" val="349636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2061371" cy="6949440"/>
          </a:xfrm>
        </p:spPr>
      </p:pic>
    </p:spTree>
    <p:extLst>
      <p:ext uri="{BB962C8B-B14F-4D97-AF65-F5344CB8AC3E}">
        <p14:creationId xmlns:p14="http://schemas.microsoft.com/office/powerpoint/2010/main" val="2694591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Широкоэкранный</PresentationFormat>
  <Paragraphs>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Sylfaen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გმადლობთ ყურადღებისთვის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Levani</dc:creator>
  <cp:lastModifiedBy>Levani</cp:lastModifiedBy>
  <cp:revision>6</cp:revision>
  <dcterms:created xsi:type="dcterms:W3CDTF">2021-07-01T12:12:01Z</dcterms:created>
  <dcterms:modified xsi:type="dcterms:W3CDTF">2021-07-02T06:37:00Z</dcterms:modified>
</cp:coreProperties>
</file>