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 id="2147483661" r:id="rId3"/>
    <p:sldMasterId id="2147483662" r:id="rId4"/>
  </p:sldMasterIdLst>
  <p:notesMasterIdLst>
    <p:notesMasterId r:id="rId17"/>
  </p:notesMasterIdLst>
  <p:sldIdLst>
    <p:sldId id="256" r:id="rId5"/>
    <p:sldId id="257" r:id="rId6"/>
    <p:sldId id="274" r:id="rId7"/>
    <p:sldId id="258" r:id="rId8"/>
    <p:sldId id="261" r:id="rId9"/>
    <p:sldId id="260" r:id="rId10"/>
    <p:sldId id="275" r:id="rId11"/>
    <p:sldId id="267" r:id="rId12"/>
    <p:sldId id="266" r:id="rId13"/>
    <p:sldId id="268" r:id="rId14"/>
    <p:sldId id="271" r:id="rId15"/>
    <p:sldId id="273" r:id="rId16"/>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Constantia" panose="02030602050306030303" pitchFamily="18" charset="0"/>
      <p:regular r:id="rId22"/>
      <p:bold r:id="rId23"/>
      <p:italic r:id="rId24"/>
      <p:boldItalic r:id="rId25"/>
    </p:embeddedFont>
    <p:embeddedFont>
      <p:font typeface="Merriweather" panose="020B0604020202020204" charset="-52"/>
      <p:regular r:id="rId26"/>
      <p:bold r:id="rId27"/>
      <p:italic r:id="rId28"/>
      <p:boldItalic r:id="rId29"/>
    </p:embeddedFont>
    <p:embeddedFont>
      <p:font typeface="Sylfaen" panose="010A0502050306030303" pitchFamily="18"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660066"/>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7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extLst>
      <p:ext uri="{BB962C8B-B14F-4D97-AF65-F5344CB8AC3E}">
        <p14:creationId xmlns:p14="http://schemas.microsoft.com/office/powerpoint/2010/main" val="2682629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8240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6816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9184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020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973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2026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3777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4684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3928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6311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1398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4227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სათაური და შიგთავსი" type="obj">
  <p:cSld name="OBJECT">
    <p:spTree>
      <p:nvGrpSpPr>
        <p:cNvPr id="1" name="Shape 24"/>
        <p:cNvGrpSpPr/>
        <p:nvPr/>
      </p:nvGrpSpPr>
      <p:grpSpPr>
        <a:xfrm>
          <a:off x="0" y="0"/>
          <a:ext cx="0" cy="0"/>
          <a:chOff x="0" y="0"/>
          <a:chExt cx="0" cy="0"/>
        </a:xfrm>
      </p:grpSpPr>
      <p:sp>
        <p:nvSpPr>
          <p:cNvPr id="25" name="Google Shape;25;p2"/>
          <p:cNvSpPr txBox="1">
            <a:spLocks noGrp="1"/>
          </p:cNvSpPr>
          <p:nvPr>
            <p:ph type="title"/>
          </p:nvPr>
        </p:nvSpPr>
        <p:spPr>
          <a:xfrm>
            <a:off x="457200" y="704850"/>
            <a:ext cx="8229600" cy="1143000"/>
          </a:xfrm>
          <a:prstGeom prst="rect">
            <a:avLst/>
          </a:prstGeom>
          <a:noFill/>
          <a:ln>
            <a:noFill/>
          </a:ln>
        </p:spPr>
        <p:txBody>
          <a:bodyPr spcFirstLastPara="1" wrap="square" lIns="0" tIns="4570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
          <p:cNvSpPr txBox="1">
            <a:spLocks noGrp="1"/>
          </p:cNvSpPr>
          <p:nvPr>
            <p:ph type="body" idx="1"/>
          </p:nvPr>
        </p:nvSpPr>
        <p:spPr>
          <a:xfrm>
            <a:off x="457200" y="1935162"/>
            <a:ext cx="8229600" cy="4389437"/>
          </a:xfrm>
          <a:prstGeom prst="rect">
            <a:avLst/>
          </a:prstGeom>
          <a:noFill/>
          <a:ln>
            <a:noFill/>
          </a:ln>
        </p:spPr>
        <p:txBody>
          <a:bodyPr spcFirstLastPara="1" wrap="square" lIns="91425" tIns="45700" rIns="91425" bIns="45700" anchor="t" anchorCtr="0"/>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7" name="Google Shape;27;p2"/>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SzPts val="1400"/>
              <a:buNone/>
              <a:defRPr sz="1200">
                <a:solidFill>
                  <a:srgbClr val="045C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1pPr>
            <a:lvl2pPr marL="0" marR="0" lvl="1"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2pPr>
            <a:lvl3pPr marL="0" marR="0" lvl="2"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3pPr>
            <a:lvl4pPr marL="0" marR="0" lvl="3"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4pPr>
            <a:lvl5pPr marL="0" marR="0" lvl="4"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5pPr>
            <a:lvl6pPr marL="0" marR="0" lvl="5"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6pPr>
            <a:lvl7pPr marL="0" marR="0" lvl="6"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7pPr>
            <a:lvl8pPr marL="0" marR="0" lvl="7"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8pPr>
            <a:lvl9pPr marL="0" marR="0" lvl="8"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სექციის ზედა კოლონტიტული" type="secHead">
  <p:cSld name="SECTION_HEADER">
    <p:spTree>
      <p:nvGrpSpPr>
        <p:cNvPr id="1" name="Shape 110"/>
        <p:cNvGrpSpPr/>
        <p:nvPr/>
      </p:nvGrpSpPr>
      <p:grpSpPr>
        <a:xfrm>
          <a:off x="0" y="0"/>
          <a:ext cx="0" cy="0"/>
          <a:chOff x="0" y="0"/>
          <a:chExt cx="0" cy="0"/>
        </a:xfrm>
      </p:grpSpPr>
      <p:sp>
        <p:nvSpPr>
          <p:cNvPr id="111" name="Google Shape;111;p13"/>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3"/>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13" name="Google Shape;113;p13"/>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SzPts val="1400"/>
              <a:buNone/>
              <a:defRPr sz="1200">
                <a:solidFill>
                  <a:srgbClr val="D1EAE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3"/>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3"/>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D1EAEE"/>
              </a:buClr>
              <a:buSzPts val="1200"/>
              <a:buFont typeface="Arial"/>
              <a:buNone/>
              <a:defRPr sz="1200" b="0" i="0" u="none">
                <a:solidFill>
                  <a:srgbClr val="D1EAEE"/>
                </a:solidFill>
                <a:latin typeface="Arial"/>
                <a:ea typeface="Arial"/>
                <a:cs typeface="Arial"/>
                <a:sym typeface="Arial"/>
              </a:defRPr>
            </a:lvl1pPr>
            <a:lvl2pPr marL="0" marR="0" lvl="1" indent="0" algn="r">
              <a:lnSpc>
                <a:spcPct val="100000"/>
              </a:lnSpc>
              <a:spcBef>
                <a:spcPts val="0"/>
              </a:spcBef>
              <a:spcAft>
                <a:spcPts val="0"/>
              </a:spcAft>
              <a:buClr>
                <a:srgbClr val="D1EAEE"/>
              </a:buClr>
              <a:buSzPts val="1200"/>
              <a:buFont typeface="Arial"/>
              <a:buNone/>
              <a:defRPr sz="1200" b="0" i="0" u="none">
                <a:solidFill>
                  <a:srgbClr val="D1EAEE"/>
                </a:solidFill>
                <a:latin typeface="Arial"/>
                <a:ea typeface="Arial"/>
                <a:cs typeface="Arial"/>
                <a:sym typeface="Arial"/>
              </a:defRPr>
            </a:lvl2pPr>
            <a:lvl3pPr marL="0" marR="0" lvl="2" indent="0" algn="r">
              <a:lnSpc>
                <a:spcPct val="100000"/>
              </a:lnSpc>
              <a:spcBef>
                <a:spcPts val="0"/>
              </a:spcBef>
              <a:spcAft>
                <a:spcPts val="0"/>
              </a:spcAft>
              <a:buClr>
                <a:srgbClr val="D1EAEE"/>
              </a:buClr>
              <a:buSzPts val="1200"/>
              <a:buFont typeface="Arial"/>
              <a:buNone/>
              <a:defRPr sz="1200" b="0" i="0" u="none">
                <a:solidFill>
                  <a:srgbClr val="D1EAEE"/>
                </a:solidFill>
                <a:latin typeface="Arial"/>
                <a:ea typeface="Arial"/>
                <a:cs typeface="Arial"/>
                <a:sym typeface="Arial"/>
              </a:defRPr>
            </a:lvl3pPr>
            <a:lvl4pPr marL="0" marR="0" lvl="3" indent="0" algn="r">
              <a:lnSpc>
                <a:spcPct val="100000"/>
              </a:lnSpc>
              <a:spcBef>
                <a:spcPts val="0"/>
              </a:spcBef>
              <a:spcAft>
                <a:spcPts val="0"/>
              </a:spcAft>
              <a:buClr>
                <a:srgbClr val="D1EAEE"/>
              </a:buClr>
              <a:buSzPts val="1200"/>
              <a:buFont typeface="Arial"/>
              <a:buNone/>
              <a:defRPr sz="1200" b="0" i="0" u="none">
                <a:solidFill>
                  <a:srgbClr val="D1EAEE"/>
                </a:solidFill>
                <a:latin typeface="Arial"/>
                <a:ea typeface="Arial"/>
                <a:cs typeface="Arial"/>
                <a:sym typeface="Arial"/>
              </a:defRPr>
            </a:lvl4pPr>
            <a:lvl5pPr marL="0" marR="0" lvl="4" indent="0" algn="r">
              <a:lnSpc>
                <a:spcPct val="100000"/>
              </a:lnSpc>
              <a:spcBef>
                <a:spcPts val="0"/>
              </a:spcBef>
              <a:spcAft>
                <a:spcPts val="0"/>
              </a:spcAft>
              <a:buClr>
                <a:srgbClr val="D1EAEE"/>
              </a:buClr>
              <a:buSzPts val="1200"/>
              <a:buFont typeface="Arial"/>
              <a:buNone/>
              <a:defRPr sz="1200" b="0" i="0" u="none">
                <a:solidFill>
                  <a:srgbClr val="D1EAEE"/>
                </a:solidFill>
                <a:latin typeface="Arial"/>
                <a:ea typeface="Arial"/>
                <a:cs typeface="Arial"/>
                <a:sym typeface="Arial"/>
              </a:defRPr>
            </a:lvl5pPr>
            <a:lvl6pPr marL="0" marR="0" lvl="5" indent="0" algn="r">
              <a:lnSpc>
                <a:spcPct val="100000"/>
              </a:lnSpc>
              <a:spcBef>
                <a:spcPts val="0"/>
              </a:spcBef>
              <a:spcAft>
                <a:spcPts val="0"/>
              </a:spcAft>
              <a:buClr>
                <a:srgbClr val="D1EAEE"/>
              </a:buClr>
              <a:buSzPts val="1200"/>
              <a:buFont typeface="Arial"/>
              <a:buNone/>
              <a:defRPr sz="1200" b="0" i="0" u="none">
                <a:solidFill>
                  <a:srgbClr val="D1EAEE"/>
                </a:solidFill>
                <a:latin typeface="Arial"/>
                <a:ea typeface="Arial"/>
                <a:cs typeface="Arial"/>
                <a:sym typeface="Arial"/>
              </a:defRPr>
            </a:lvl6pPr>
            <a:lvl7pPr marL="0" marR="0" lvl="6" indent="0" algn="r">
              <a:lnSpc>
                <a:spcPct val="100000"/>
              </a:lnSpc>
              <a:spcBef>
                <a:spcPts val="0"/>
              </a:spcBef>
              <a:spcAft>
                <a:spcPts val="0"/>
              </a:spcAft>
              <a:buClr>
                <a:srgbClr val="D1EAEE"/>
              </a:buClr>
              <a:buSzPts val="1200"/>
              <a:buFont typeface="Arial"/>
              <a:buNone/>
              <a:defRPr sz="1200" b="0" i="0" u="none">
                <a:solidFill>
                  <a:srgbClr val="D1EAEE"/>
                </a:solidFill>
                <a:latin typeface="Arial"/>
                <a:ea typeface="Arial"/>
                <a:cs typeface="Arial"/>
                <a:sym typeface="Arial"/>
              </a:defRPr>
            </a:lvl7pPr>
            <a:lvl8pPr marL="0" marR="0" lvl="7" indent="0" algn="r">
              <a:lnSpc>
                <a:spcPct val="100000"/>
              </a:lnSpc>
              <a:spcBef>
                <a:spcPts val="0"/>
              </a:spcBef>
              <a:spcAft>
                <a:spcPts val="0"/>
              </a:spcAft>
              <a:buClr>
                <a:srgbClr val="D1EAEE"/>
              </a:buClr>
              <a:buSzPts val="1200"/>
              <a:buFont typeface="Arial"/>
              <a:buNone/>
              <a:defRPr sz="1200" b="0" i="0" u="none">
                <a:solidFill>
                  <a:srgbClr val="D1EAEE"/>
                </a:solidFill>
                <a:latin typeface="Arial"/>
                <a:ea typeface="Arial"/>
                <a:cs typeface="Arial"/>
                <a:sym typeface="Arial"/>
              </a:defRPr>
            </a:lvl8pPr>
            <a:lvl9pPr marL="0" marR="0" lvl="8" indent="0" algn="r">
              <a:lnSpc>
                <a:spcPct val="100000"/>
              </a:lnSpc>
              <a:spcBef>
                <a:spcPts val="0"/>
              </a:spcBef>
              <a:spcAft>
                <a:spcPts val="0"/>
              </a:spcAft>
              <a:buClr>
                <a:srgbClr val="D1EAEE"/>
              </a:buClr>
              <a:buSzPts val="1200"/>
              <a:buFont typeface="Arial"/>
              <a:buNone/>
              <a:defRPr sz="1200" b="0" i="0" u="none">
                <a:solidFill>
                  <a:srgbClr val="D1EAE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სურათი წარწერასთან" type="picTx">
  <p:cSld name="PICTURE_WITH_CAPTION_TEXT">
    <p:spTree>
      <p:nvGrpSpPr>
        <p:cNvPr id="1" name="Shape 126"/>
        <p:cNvGrpSpPr/>
        <p:nvPr/>
      </p:nvGrpSpPr>
      <p:grpSpPr>
        <a:xfrm>
          <a:off x="0" y="0"/>
          <a:ext cx="0" cy="0"/>
          <a:chOff x="0" y="0"/>
          <a:chExt cx="0" cy="0"/>
        </a:xfrm>
      </p:grpSpPr>
      <p:sp>
        <p:nvSpPr>
          <p:cNvPr id="127" name="Google Shape;127;p15"/>
          <p:cNvSpPr txBox="1">
            <a:spLocks noGrp="1"/>
          </p:cNvSpPr>
          <p:nvPr>
            <p:ph type="title"/>
          </p:nvPr>
        </p:nvSpPr>
        <p:spPr>
          <a:xfrm>
            <a:off x="609600" y="1176996"/>
            <a:ext cx="2212848" cy="1582621"/>
          </a:xfrm>
          <a:prstGeom prst="rect">
            <a:avLst/>
          </a:prstGeom>
          <a:noFill/>
          <a:ln>
            <a:noFill/>
          </a:ln>
        </p:spPr>
        <p:txBody>
          <a:bodyPr spcFirstLastPara="1" wrap="square" lIns="45700" tIns="45700" rIns="45700" bIns="45700" anchor="b" anchorCtr="0"/>
          <a:lstStyle>
            <a:lvl1pPr lvl="0" algn="l">
              <a:spcBef>
                <a:spcPts val="0"/>
              </a:spcBef>
              <a:spcAft>
                <a:spcPts val="0"/>
              </a:spcAft>
              <a:buClr>
                <a:schemeClr val="dk2"/>
              </a:buClr>
              <a:buSzPts val="2000"/>
              <a:buFont typeface="Calibri"/>
              <a:buNone/>
              <a:defRPr sz="2000" b="1">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5"/>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29" name="Google Shape;129;p15"/>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lstStyle>
            <a:lvl1pPr marR="0" lvl="0" algn="l" rtl="0">
              <a:spcBef>
                <a:spcPts val="640"/>
              </a:spcBef>
              <a:spcAft>
                <a:spcPts val="0"/>
              </a:spcAft>
              <a:buClr>
                <a:srgbClr val="0BD0D9"/>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rgbClr val="0BD0D9"/>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rgbClr val="10CF9B"/>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30" name="Google Shape;130;p15"/>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SzPts val="1400"/>
              <a:buNone/>
              <a:defRPr sz="1200">
                <a:solidFill>
                  <a:srgbClr val="045C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5"/>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15"/>
          <p:cNvSpPr txBox="1">
            <a:spLocks noGrp="1"/>
          </p:cNvSpPr>
          <p:nvPr>
            <p:ph type="sldNum" idx="12"/>
          </p:nvPr>
        </p:nvSpPr>
        <p:spPr>
          <a:xfrm>
            <a:off x="8077200" y="6356350"/>
            <a:ext cx="6096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1pPr>
            <a:lvl2pPr marL="0" marR="0" lvl="1"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2pPr>
            <a:lvl3pPr marL="0" marR="0" lvl="2"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3pPr>
            <a:lvl4pPr marL="0" marR="0" lvl="3"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4pPr>
            <a:lvl5pPr marL="0" marR="0" lvl="4"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5pPr>
            <a:lvl6pPr marL="0" marR="0" lvl="5"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6pPr>
            <a:lvl7pPr marL="0" marR="0" lvl="6"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7pPr>
            <a:lvl8pPr marL="0" marR="0" lvl="7"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8pPr>
            <a:lvl9pPr marL="0" marR="0" lvl="8"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ვერტიკალური სათაური და ტექსტი" type="vertTitleAndTx">
  <p:cSld name="VERTICAL_TITLE_AND_VERTICAL_TEXT">
    <p:spTree>
      <p:nvGrpSpPr>
        <p:cNvPr id="1" name="Shape 30"/>
        <p:cNvGrpSpPr/>
        <p:nvPr/>
      </p:nvGrpSpPr>
      <p:grpSpPr>
        <a:xfrm>
          <a:off x="0" y="0"/>
          <a:ext cx="0" cy="0"/>
          <a:chOff x="0" y="0"/>
          <a:chExt cx="0" cy="0"/>
        </a:xfrm>
      </p:grpSpPr>
      <p:sp>
        <p:nvSpPr>
          <p:cNvPr id="31" name="Google Shape;31;p3"/>
          <p:cNvSpPr txBox="1">
            <a:spLocks noGrp="1"/>
          </p:cNvSpPr>
          <p:nvPr>
            <p:ph type="title"/>
          </p:nvPr>
        </p:nvSpPr>
        <p:spPr>
          <a:xfrm rot="5400000">
            <a:off x="5052218" y="2491583"/>
            <a:ext cx="5211763" cy="2057400"/>
          </a:xfrm>
          <a:prstGeom prst="rect">
            <a:avLst/>
          </a:prstGeom>
          <a:noFill/>
          <a:ln>
            <a:noFill/>
          </a:ln>
        </p:spPr>
        <p:txBody>
          <a:bodyPr spcFirstLastPara="1" wrap="square" lIns="0" tIns="4570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
          <p:cNvSpPr txBox="1">
            <a:spLocks noGrp="1"/>
          </p:cNvSpPr>
          <p:nvPr>
            <p:ph type="body" idx="1"/>
          </p:nvPr>
        </p:nvSpPr>
        <p:spPr>
          <a:xfrm rot="5400000">
            <a:off x="861219" y="510383"/>
            <a:ext cx="5211763" cy="6019800"/>
          </a:xfrm>
          <a:prstGeom prst="rect">
            <a:avLst/>
          </a:prstGeom>
          <a:noFill/>
          <a:ln>
            <a:noFill/>
          </a:ln>
        </p:spPr>
        <p:txBody>
          <a:bodyPr spcFirstLastPara="1" wrap="square" lIns="91425" tIns="45700" rIns="91425" bIns="45700" anchor="t" anchorCtr="0"/>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3" name="Google Shape;33;p3"/>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SzPts val="1400"/>
              <a:buNone/>
              <a:defRPr sz="1200">
                <a:solidFill>
                  <a:srgbClr val="045C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1pPr>
            <a:lvl2pPr marL="0" marR="0" lvl="1"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2pPr>
            <a:lvl3pPr marL="0" marR="0" lvl="2"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3pPr>
            <a:lvl4pPr marL="0" marR="0" lvl="3"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4pPr>
            <a:lvl5pPr marL="0" marR="0" lvl="4"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5pPr>
            <a:lvl6pPr marL="0" marR="0" lvl="5"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6pPr>
            <a:lvl7pPr marL="0" marR="0" lvl="6"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7pPr>
            <a:lvl8pPr marL="0" marR="0" lvl="7"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8pPr>
            <a:lvl9pPr marL="0" marR="0" lvl="8"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სათაური და ვერტიკალური ტექსტი" type="vertTx">
  <p:cSld name="VERTICAL_TEXT">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457200" y="704850"/>
            <a:ext cx="8229600" cy="1143000"/>
          </a:xfrm>
          <a:prstGeom prst="rect">
            <a:avLst/>
          </a:prstGeom>
          <a:noFill/>
          <a:ln>
            <a:noFill/>
          </a:ln>
        </p:spPr>
        <p:txBody>
          <a:bodyPr spcFirstLastPara="1" wrap="square" lIns="0" tIns="4570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
          <p:cNvSpPr txBox="1">
            <a:spLocks noGrp="1"/>
          </p:cNvSpPr>
          <p:nvPr>
            <p:ph type="body" idx="1"/>
          </p:nvPr>
        </p:nvSpPr>
        <p:spPr>
          <a:xfrm rot="5400000">
            <a:off x="2377281" y="15080"/>
            <a:ext cx="4389437" cy="8229600"/>
          </a:xfrm>
          <a:prstGeom prst="rect">
            <a:avLst/>
          </a:prstGeom>
          <a:noFill/>
          <a:ln>
            <a:noFill/>
          </a:ln>
        </p:spPr>
        <p:txBody>
          <a:bodyPr spcFirstLastPara="1" wrap="square" lIns="91425" tIns="45700" rIns="91425" bIns="45700" anchor="t" anchorCtr="0"/>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9" name="Google Shape;39;p4"/>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SzPts val="1400"/>
              <a:buNone/>
              <a:defRPr sz="1200">
                <a:solidFill>
                  <a:srgbClr val="045C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1pPr>
            <a:lvl2pPr marL="0" marR="0" lvl="1"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2pPr>
            <a:lvl3pPr marL="0" marR="0" lvl="2"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3pPr>
            <a:lvl4pPr marL="0" marR="0" lvl="3"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4pPr>
            <a:lvl5pPr marL="0" marR="0" lvl="4"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5pPr>
            <a:lvl6pPr marL="0" marR="0" lvl="5"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6pPr>
            <a:lvl7pPr marL="0" marR="0" lvl="6"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7pPr>
            <a:lvl8pPr marL="0" marR="0" lvl="7"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8pPr>
            <a:lvl9pPr marL="0" marR="0" lvl="8"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შიგთავსი წარწერასთან" type="objTx">
  <p:cSld name="OBJECT_WITH_CAPTION_TEXT">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5" name="Google Shape;45;p5"/>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6" name="Google Shape;46;p5"/>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SzPts val="1400"/>
              <a:buNone/>
              <a:defRPr sz="1200">
                <a:solidFill>
                  <a:srgbClr val="045C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1pPr>
            <a:lvl2pPr marL="0" marR="0" lvl="1"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2pPr>
            <a:lvl3pPr marL="0" marR="0" lvl="2"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3pPr>
            <a:lvl4pPr marL="0" marR="0" lvl="3"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4pPr>
            <a:lvl5pPr marL="0" marR="0" lvl="4"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5pPr>
            <a:lvl6pPr marL="0" marR="0" lvl="5"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6pPr>
            <a:lvl7pPr marL="0" marR="0" lvl="6"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7pPr>
            <a:lvl8pPr marL="0" marR="0" lvl="7"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8pPr>
            <a:lvl9pPr marL="0" marR="0" lvl="8"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ცარიელი" type="blank">
  <p:cSld name="BLANK">
    <p:spTree>
      <p:nvGrpSpPr>
        <p:cNvPr id="1" name="Shape 49"/>
        <p:cNvGrpSpPr/>
        <p:nvPr/>
      </p:nvGrpSpPr>
      <p:grpSpPr>
        <a:xfrm>
          <a:off x="0" y="0"/>
          <a:ext cx="0" cy="0"/>
          <a:chOff x="0" y="0"/>
          <a:chExt cx="0" cy="0"/>
        </a:xfrm>
      </p:grpSpPr>
      <p:sp>
        <p:nvSpPr>
          <p:cNvPr id="50" name="Google Shape;50;p6"/>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SzPts val="1400"/>
              <a:buNone/>
              <a:defRPr sz="1200">
                <a:solidFill>
                  <a:srgbClr val="045C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6"/>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1pPr>
            <a:lvl2pPr marL="0" marR="0" lvl="1"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2pPr>
            <a:lvl3pPr marL="0" marR="0" lvl="2"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3pPr>
            <a:lvl4pPr marL="0" marR="0" lvl="3"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4pPr>
            <a:lvl5pPr marL="0" marR="0" lvl="4"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5pPr>
            <a:lvl6pPr marL="0" marR="0" lvl="5"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6pPr>
            <a:lvl7pPr marL="0" marR="0" lvl="6"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7pPr>
            <a:lvl8pPr marL="0" marR="0" lvl="7"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8pPr>
            <a:lvl9pPr marL="0" marR="0" lvl="8"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მხოლოდ სათაური" type="titleOnly">
  <p:cSld name="TITLE_ONLY">
    <p:spTree>
      <p:nvGrpSpPr>
        <p:cNvPr id="1" name="Shape 53"/>
        <p:cNvGrpSpPr/>
        <p:nvPr/>
      </p:nvGrpSpPr>
      <p:grpSpPr>
        <a:xfrm>
          <a:off x="0" y="0"/>
          <a:ext cx="0" cy="0"/>
          <a:chOff x="0" y="0"/>
          <a:chExt cx="0" cy="0"/>
        </a:xfrm>
      </p:grpSpPr>
      <p:sp>
        <p:nvSpPr>
          <p:cNvPr id="54" name="Google Shape;54;p7"/>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SzPts val="1400"/>
              <a:buNone/>
              <a:defRPr sz="1200">
                <a:solidFill>
                  <a:srgbClr val="045C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7"/>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1pPr>
            <a:lvl2pPr marL="0" marR="0" lvl="1"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2pPr>
            <a:lvl3pPr marL="0" marR="0" lvl="2"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3pPr>
            <a:lvl4pPr marL="0" marR="0" lvl="3"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4pPr>
            <a:lvl5pPr marL="0" marR="0" lvl="4"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5pPr>
            <a:lvl6pPr marL="0" marR="0" lvl="5"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6pPr>
            <a:lvl7pPr marL="0" marR="0" lvl="6"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7pPr>
            <a:lvl8pPr marL="0" marR="0" lvl="7"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8pPr>
            <a:lvl9pPr marL="0" marR="0" lvl="8"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შედარება" type="twoTxTwoObj">
  <p:cSld name="TWO_OBJECTS_WITH_TEXT">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1" name="Google Shape;61;p8"/>
          <p:cNvSpPr txBox="1">
            <a:spLocks noGrp="1"/>
          </p:cNvSpPr>
          <p:nvPr>
            <p:ph type="body" idx="2"/>
          </p:nvPr>
        </p:nvSpPr>
        <p:spPr>
          <a:xfrm>
            <a:off x="4645025" y="1859757"/>
            <a:ext cx="4041775" cy="654843"/>
          </a:xfrm>
          <a:prstGeom prst="rect">
            <a:avLst/>
          </a:prstGeom>
          <a:noFill/>
          <a:ln>
            <a:noFill/>
          </a:ln>
        </p:spPr>
        <p:txBody>
          <a:bodyPr spcFirstLastPara="1" wrap="square" lIns="45700" tIns="0" rIns="45700" bIns="0" anchor="ctr" anchorCtr="0"/>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8"/>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8"/>
          <p:cNvSpPr txBox="1">
            <a:spLocks noGrp="1"/>
          </p:cNvSpPr>
          <p:nvPr>
            <p:ph type="body" idx="4"/>
          </p:nvPr>
        </p:nvSpPr>
        <p:spPr>
          <a:xfrm>
            <a:off x="4645025" y="2514600"/>
            <a:ext cx="4041775" cy="3845720"/>
          </a:xfrm>
          <a:prstGeom prst="rect">
            <a:avLst/>
          </a:prstGeom>
          <a:noFill/>
          <a:ln>
            <a:noFill/>
          </a:ln>
        </p:spPr>
        <p:txBody>
          <a:bodyPr spcFirstLastPara="1" wrap="square" lIns="91425" tIns="0" rIns="91425" bIns="45700" anchor="t" anchorCtr="0"/>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4" name="Google Shape;64;p8"/>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SzPts val="1400"/>
              <a:buNone/>
              <a:defRPr sz="1200">
                <a:solidFill>
                  <a:srgbClr val="045C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8"/>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1pPr>
            <a:lvl2pPr marL="0" marR="0" lvl="1"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2pPr>
            <a:lvl3pPr marL="0" marR="0" lvl="2"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3pPr>
            <a:lvl4pPr marL="0" marR="0" lvl="3"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4pPr>
            <a:lvl5pPr marL="0" marR="0" lvl="4"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5pPr>
            <a:lvl6pPr marL="0" marR="0" lvl="5"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6pPr>
            <a:lvl7pPr marL="0" marR="0" lvl="6"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7pPr>
            <a:lvl8pPr marL="0" marR="0" lvl="7"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8pPr>
            <a:lvl9pPr marL="0" marR="0" lvl="8"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ორი შიგთავსი" type="twoObj">
  <p:cSld name="TWO_OBJECTS">
    <p:spTree>
      <p:nvGrpSpPr>
        <p:cNvPr id="1" name="Shape 67"/>
        <p:cNvGrpSpPr/>
        <p:nvPr/>
      </p:nvGrpSpPr>
      <p:grpSpPr>
        <a:xfrm>
          <a:off x="0" y="0"/>
          <a:ext cx="0" cy="0"/>
          <a:chOff x="0" y="0"/>
          <a:chExt cx="0" cy="0"/>
        </a:xfrm>
      </p:grpSpPr>
      <p:sp>
        <p:nvSpPr>
          <p:cNvPr id="68" name="Google Shape;68;p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9"/>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9"/>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9"/>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SzPts val="1400"/>
              <a:buNone/>
              <a:defRPr sz="1200">
                <a:solidFill>
                  <a:srgbClr val="045C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9"/>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9"/>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1pPr>
            <a:lvl2pPr marL="0" marR="0" lvl="1"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2pPr>
            <a:lvl3pPr marL="0" marR="0" lvl="2"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3pPr>
            <a:lvl4pPr marL="0" marR="0" lvl="3"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4pPr>
            <a:lvl5pPr marL="0" marR="0" lvl="4"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5pPr>
            <a:lvl6pPr marL="0" marR="0" lvl="5"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6pPr>
            <a:lvl7pPr marL="0" marR="0" lvl="6"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7pPr>
            <a:lvl8pPr marL="0" marR="0" lvl="7"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8pPr>
            <a:lvl9pPr marL="0" marR="0" lvl="8" indent="0" algn="r">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სათაურის სლაიდი" type="title">
  <p:cSld name="TITLE">
    <p:spTree>
      <p:nvGrpSpPr>
        <p:cNvPr id="1" name="Shape 89"/>
        <p:cNvGrpSpPr/>
        <p:nvPr/>
      </p:nvGrpSpPr>
      <p:grpSpPr>
        <a:xfrm>
          <a:off x="0" y="0"/>
          <a:ext cx="0" cy="0"/>
          <a:chOff x="0" y="0"/>
          <a:chExt cx="0" cy="0"/>
        </a:xfrm>
      </p:grpSpPr>
      <p:sp>
        <p:nvSpPr>
          <p:cNvPr id="90" name="Google Shape;90;p11"/>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1"/>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92" name="Google Shape;92;p11"/>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SzPts val="1400"/>
              <a:buNone/>
              <a:defRPr sz="1200">
                <a:solidFill>
                  <a:srgbClr val="D1EAE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1"/>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1"/>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D1EAEE"/>
              </a:buClr>
              <a:buSzPts val="1200"/>
              <a:buFont typeface="Arial"/>
              <a:buNone/>
              <a:defRPr sz="1200" b="0" i="0" u="none">
                <a:solidFill>
                  <a:srgbClr val="D1EAEE"/>
                </a:solidFill>
                <a:latin typeface="Arial"/>
                <a:ea typeface="Arial"/>
                <a:cs typeface="Arial"/>
                <a:sym typeface="Arial"/>
              </a:defRPr>
            </a:lvl1pPr>
            <a:lvl2pPr marL="0" marR="0" lvl="1" indent="0" algn="r">
              <a:lnSpc>
                <a:spcPct val="100000"/>
              </a:lnSpc>
              <a:spcBef>
                <a:spcPts val="0"/>
              </a:spcBef>
              <a:spcAft>
                <a:spcPts val="0"/>
              </a:spcAft>
              <a:buClr>
                <a:srgbClr val="D1EAEE"/>
              </a:buClr>
              <a:buSzPts val="1200"/>
              <a:buFont typeface="Arial"/>
              <a:buNone/>
              <a:defRPr sz="1200" b="0" i="0" u="none">
                <a:solidFill>
                  <a:srgbClr val="D1EAEE"/>
                </a:solidFill>
                <a:latin typeface="Arial"/>
                <a:ea typeface="Arial"/>
                <a:cs typeface="Arial"/>
                <a:sym typeface="Arial"/>
              </a:defRPr>
            </a:lvl2pPr>
            <a:lvl3pPr marL="0" marR="0" lvl="2" indent="0" algn="r">
              <a:lnSpc>
                <a:spcPct val="100000"/>
              </a:lnSpc>
              <a:spcBef>
                <a:spcPts val="0"/>
              </a:spcBef>
              <a:spcAft>
                <a:spcPts val="0"/>
              </a:spcAft>
              <a:buClr>
                <a:srgbClr val="D1EAEE"/>
              </a:buClr>
              <a:buSzPts val="1200"/>
              <a:buFont typeface="Arial"/>
              <a:buNone/>
              <a:defRPr sz="1200" b="0" i="0" u="none">
                <a:solidFill>
                  <a:srgbClr val="D1EAEE"/>
                </a:solidFill>
                <a:latin typeface="Arial"/>
                <a:ea typeface="Arial"/>
                <a:cs typeface="Arial"/>
                <a:sym typeface="Arial"/>
              </a:defRPr>
            </a:lvl3pPr>
            <a:lvl4pPr marL="0" marR="0" lvl="3" indent="0" algn="r">
              <a:lnSpc>
                <a:spcPct val="100000"/>
              </a:lnSpc>
              <a:spcBef>
                <a:spcPts val="0"/>
              </a:spcBef>
              <a:spcAft>
                <a:spcPts val="0"/>
              </a:spcAft>
              <a:buClr>
                <a:srgbClr val="D1EAEE"/>
              </a:buClr>
              <a:buSzPts val="1200"/>
              <a:buFont typeface="Arial"/>
              <a:buNone/>
              <a:defRPr sz="1200" b="0" i="0" u="none">
                <a:solidFill>
                  <a:srgbClr val="D1EAEE"/>
                </a:solidFill>
                <a:latin typeface="Arial"/>
                <a:ea typeface="Arial"/>
                <a:cs typeface="Arial"/>
                <a:sym typeface="Arial"/>
              </a:defRPr>
            </a:lvl4pPr>
            <a:lvl5pPr marL="0" marR="0" lvl="4" indent="0" algn="r">
              <a:lnSpc>
                <a:spcPct val="100000"/>
              </a:lnSpc>
              <a:spcBef>
                <a:spcPts val="0"/>
              </a:spcBef>
              <a:spcAft>
                <a:spcPts val="0"/>
              </a:spcAft>
              <a:buClr>
                <a:srgbClr val="D1EAEE"/>
              </a:buClr>
              <a:buSzPts val="1200"/>
              <a:buFont typeface="Arial"/>
              <a:buNone/>
              <a:defRPr sz="1200" b="0" i="0" u="none">
                <a:solidFill>
                  <a:srgbClr val="D1EAEE"/>
                </a:solidFill>
                <a:latin typeface="Arial"/>
                <a:ea typeface="Arial"/>
                <a:cs typeface="Arial"/>
                <a:sym typeface="Arial"/>
              </a:defRPr>
            </a:lvl5pPr>
            <a:lvl6pPr marL="0" marR="0" lvl="5" indent="0" algn="r">
              <a:lnSpc>
                <a:spcPct val="100000"/>
              </a:lnSpc>
              <a:spcBef>
                <a:spcPts val="0"/>
              </a:spcBef>
              <a:spcAft>
                <a:spcPts val="0"/>
              </a:spcAft>
              <a:buClr>
                <a:srgbClr val="D1EAEE"/>
              </a:buClr>
              <a:buSzPts val="1200"/>
              <a:buFont typeface="Arial"/>
              <a:buNone/>
              <a:defRPr sz="1200" b="0" i="0" u="none">
                <a:solidFill>
                  <a:srgbClr val="D1EAEE"/>
                </a:solidFill>
                <a:latin typeface="Arial"/>
                <a:ea typeface="Arial"/>
                <a:cs typeface="Arial"/>
                <a:sym typeface="Arial"/>
              </a:defRPr>
            </a:lvl6pPr>
            <a:lvl7pPr marL="0" marR="0" lvl="6" indent="0" algn="r">
              <a:lnSpc>
                <a:spcPct val="100000"/>
              </a:lnSpc>
              <a:spcBef>
                <a:spcPts val="0"/>
              </a:spcBef>
              <a:spcAft>
                <a:spcPts val="0"/>
              </a:spcAft>
              <a:buClr>
                <a:srgbClr val="D1EAEE"/>
              </a:buClr>
              <a:buSzPts val="1200"/>
              <a:buFont typeface="Arial"/>
              <a:buNone/>
              <a:defRPr sz="1200" b="0" i="0" u="none">
                <a:solidFill>
                  <a:srgbClr val="D1EAEE"/>
                </a:solidFill>
                <a:latin typeface="Arial"/>
                <a:ea typeface="Arial"/>
                <a:cs typeface="Arial"/>
                <a:sym typeface="Arial"/>
              </a:defRPr>
            </a:lvl7pPr>
            <a:lvl8pPr marL="0" marR="0" lvl="7" indent="0" algn="r">
              <a:lnSpc>
                <a:spcPct val="100000"/>
              </a:lnSpc>
              <a:spcBef>
                <a:spcPts val="0"/>
              </a:spcBef>
              <a:spcAft>
                <a:spcPts val="0"/>
              </a:spcAft>
              <a:buClr>
                <a:srgbClr val="D1EAEE"/>
              </a:buClr>
              <a:buSzPts val="1200"/>
              <a:buFont typeface="Arial"/>
              <a:buNone/>
              <a:defRPr sz="1200" b="0" i="0" u="none">
                <a:solidFill>
                  <a:srgbClr val="D1EAEE"/>
                </a:solidFill>
                <a:latin typeface="Arial"/>
                <a:ea typeface="Arial"/>
                <a:cs typeface="Arial"/>
                <a:sym typeface="Arial"/>
              </a:defRPr>
            </a:lvl8pPr>
            <a:lvl9pPr marL="0" marR="0" lvl="8" indent="0" algn="r">
              <a:lnSpc>
                <a:spcPct val="100000"/>
              </a:lnSpc>
              <a:spcBef>
                <a:spcPts val="0"/>
              </a:spcBef>
              <a:spcAft>
                <a:spcPts val="0"/>
              </a:spcAft>
              <a:buClr>
                <a:srgbClr val="D1EAEE"/>
              </a:buClr>
              <a:buSzPts val="1200"/>
              <a:buFont typeface="Arial"/>
              <a:buNone/>
              <a:defRPr sz="1200" b="0" i="0" u="none">
                <a:solidFill>
                  <a:srgbClr val="D1EAE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p:nvPr/>
        </p:nvSpPr>
        <p:spPr>
          <a:xfrm>
            <a:off x="-9525" y="-7937"/>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F">
                  <a:alpha val="44705"/>
                </a:srgbClr>
              </a:gs>
              <a:gs pos="100000">
                <a:srgbClr val="00EBF8">
                  <a:alpha val="54901"/>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 name="Google Shape;11;p1"/>
          <p:cNvSpPr/>
          <p:nvPr/>
        </p:nvSpPr>
        <p:spPr>
          <a:xfrm>
            <a:off x="4381500" y="-7937"/>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DB6"/>
              </a:gs>
              <a:gs pos="80000">
                <a:srgbClr val="009BE5"/>
              </a:gs>
              <a:gs pos="100000">
                <a:srgbClr val="009BE5"/>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 name="Google Shape;12;p1"/>
          <p:cNvSpPr txBox="1">
            <a:spLocks noGrp="1"/>
          </p:cNvSpPr>
          <p:nvPr>
            <p:ph type="title"/>
          </p:nvPr>
        </p:nvSpPr>
        <p:spPr>
          <a:xfrm>
            <a:off x="457200" y="704850"/>
            <a:ext cx="8229600" cy="1143000"/>
          </a:xfrm>
          <a:prstGeom prst="rect">
            <a:avLst/>
          </a:prstGeom>
          <a:noFill/>
          <a:ln>
            <a:noFill/>
          </a:ln>
        </p:spPr>
        <p:txBody>
          <a:bodyPr spcFirstLastPara="1" wrap="square" lIns="0" tIns="45700" rIns="0" bIns="0" anchor="b" anchorCtr="0"/>
          <a:lstStyle>
            <a:lvl1pPr marR="0" lvl="0"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2pPr>
            <a:lvl3pPr marR="0" lvl="2"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3pPr>
            <a:lvl4pPr marR="0" lvl="3"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4pPr>
            <a:lvl5pPr marR="0" lvl="4"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5pPr>
            <a:lvl6pPr marR="0" lvl="5"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6pPr>
            <a:lvl7pPr marR="0" lvl="6"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7pPr>
            <a:lvl8pPr marR="0" lvl="7"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8pPr>
            <a:lvl9pPr marR="0" lvl="8"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9pPr>
          </a:lstStyle>
          <a:p>
            <a:endParaRPr/>
          </a:p>
        </p:txBody>
      </p:sp>
      <p:sp>
        <p:nvSpPr>
          <p:cNvPr id="13" name="Google Shape;13;p1"/>
          <p:cNvSpPr txBox="1">
            <a:spLocks noGrp="1"/>
          </p:cNvSpPr>
          <p:nvPr>
            <p:ph type="body" idx="1"/>
          </p:nvPr>
        </p:nvSpPr>
        <p:spPr>
          <a:xfrm>
            <a:off x="457200" y="1935162"/>
            <a:ext cx="8229600" cy="4389437"/>
          </a:xfrm>
          <a:prstGeom prst="rect">
            <a:avLst/>
          </a:prstGeom>
          <a:noFill/>
          <a:ln>
            <a:noFill/>
          </a:ln>
        </p:spPr>
        <p:txBody>
          <a:bodyPr spcFirstLastPara="1" wrap="square" lIns="91425" tIns="45700" rIns="91425" bIns="45700" anchor="t" anchorCtr="0"/>
          <a:lstStyle>
            <a:lvl1pPr marL="457200" marR="0" lvl="0" indent="-385445" algn="l" rtl="0">
              <a:spcBef>
                <a:spcPts val="520"/>
              </a:spcBef>
              <a:spcAft>
                <a:spcPts val="0"/>
              </a:spcAft>
              <a:buClr>
                <a:srgbClr val="0BD0D9"/>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rgbClr val="0BD0D9"/>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rgbClr val="10CF9B"/>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4" name="Google Shape;14;p1"/>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SzPts val="1400"/>
              <a:buNone/>
              <a:defRPr sz="1200" b="0" i="0" u="none">
                <a:solidFill>
                  <a:srgbClr val="045C75"/>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1"/>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1pPr>
            <a:lvl2pPr marL="0" marR="0" lvl="1" indent="0" algn="r" rtl="0">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2pPr>
            <a:lvl3pPr marL="0" marR="0" lvl="2" indent="0" algn="r" rtl="0">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3pPr>
            <a:lvl4pPr marL="0" marR="0" lvl="3" indent="0" algn="r" rtl="0">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4pPr>
            <a:lvl5pPr marL="0" marR="0" lvl="4" indent="0" algn="r" rtl="0">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5pPr>
            <a:lvl6pPr marL="0" marR="0" lvl="5" indent="0" algn="r" rtl="0">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6pPr>
            <a:lvl7pPr marL="0" marR="0" lvl="6" indent="0" algn="r" rtl="0">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7pPr>
            <a:lvl8pPr marL="0" marR="0" lvl="7" indent="0" algn="r" rtl="0">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8pPr>
            <a:lvl9pPr marL="0" marR="0" lvl="8" indent="0" algn="r" rtl="0">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grpSp>
        <p:nvGrpSpPr>
          <p:cNvPr id="17" name="Google Shape;17;p1"/>
          <p:cNvGrpSpPr/>
          <p:nvPr/>
        </p:nvGrpSpPr>
        <p:grpSpPr>
          <a:xfrm>
            <a:off x="-29291" y="-24384"/>
            <a:ext cx="9179386" cy="1048512"/>
            <a:chOff x="0" y="0"/>
            <a:chExt cx="2147483646" cy="2147483647"/>
          </a:xfrm>
        </p:grpSpPr>
        <p:grpSp>
          <p:nvGrpSpPr>
            <p:cNvPr id="18" name="Google Shape;18;p1"/>
            <p:cNvGrpSpPr/>
            <p:nvPr/>
          </p:nvGrpSpPr>
          <p:grpSpPr>
            <a:xfrm>
              <a:off x="0" y="0"/>
              <a:ext cx="2141779100" cy="2147483647"/>
              <a:chOff x="0" y="0"/>
              <a:chExt cx="2147483647" cy="2147483647"/>
            </a:xfrm>
          </p:grpSpPr>
          <p:pic>
            <p:nvPicPr>
              <p:cNvPr id="19" name="Google Shape;19;p1"/>
              <p:cNvPicPr preferRelativeResize="0"/>
              <p:nvPr/>
            </p:nvPicPr>
            <p:blipFill rotWithShape="1">
              <a:blip r:embed="rId11">
                <a:alphaModFix/>
              </a:blip>
              <a:srcRect/>
              <a:stretch/>
            </p:blipFill>
            <p:spPr>
              <a:xfrm>
                <a:off x="5440837" y="0"/>
                <a:ext cx="2142042809" cy="2147483647"/>
              </a:xfrm>
              <a:prstGeom prst="rect">
                <a:avLst/>
              </a:prstGeom>
              <a:noFill/>
              <a:ln>
                <a:noFill/>
              </a:ln>
            </p:spPr>
          </p:pic>
          <p:sp>
            <p:nvSpPr>
              <p:cNvPr id="20" name="Google Shape;20;p1"/>
              <p:cNvSpPr txBox="1"/>
              <p:nvPr/>
            </p:nvSpPr>
            <p:spPr>
              <a:xfrm>
                <a:off x="0" y="915194434"/>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nvGrpSpPr>
            <p:cNvPr id="21" name="Google Shape;21;p1"/>
            <p:cNvGrpSpPr/>
            <p:nvPr/>
          </p:nvGrpSpPr>
          <p:grpSpPr>
            <a:xfrm>
              <a:off x="1772611" y="149824203"/>
              <a:ext cx="2145711035" cy="1860319914"/>
              <a:chOff x="0" y="0"/>
              <a:chExt cx="2147483647" cy="2147483647"/>
            </a:xfrm>
          </p:grpSpPr>
          <p:pic>
            <p:nvPicPr>
              <p:cNvPr id="22" name="Google Shape;22;p1"/>
              <p:cNvPicPr preferRelativeResize="0"/>
              <p:nvPr/>
            </p:nvPicPr>
            <p:blipFill rotWithShape="1">
              <a:blip r:embed="rId12">
                <a:alphaModFix/>
              </a:blip>
              <a:srcRect/>
              <a:stretch/>
            </p:blipFill>
            <p:spPr>
              <a:xfrm>
                <a:off x="3656791" y="0"/>
                <a:ext cx="2143826855" cy="2147483647"/>
              </a:xfrm>
              <a:prstGeom prst="rect">
                <a:avLst/>
              </a:prstGeom>
              <a:noFill/>
              <a:ln>
                <a:noFill/>
              </a:ln>
            </p:spPr>
          </p:pic>
          <p:sp>
            <p:nvSpPr>
              <p:cNvPr id="23" name="Google Shape;23;p1"/>
              <p:cNvSpPr txBox="1"/>
              <p:nvPr/>
            </p:nvSpPr>
            <p:spPr>
              <a:xfrm>
                <a:off x="0" y="1057331347"/>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75" name="Google Shape;75;p10"/>
          <p:cNvSpPr/>
          <p:nvPr/>
        </p:nvSpPr>
        <p:spPr>
          <a:xfrm>
            <a:off x="-9525" y="-7937"/>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F">
                  <a:alpha val="44705"/>
                </a:srgbClr>
              </a:gs>
              <a:gs pos="100000">
                <a:srgbClr val="00EBF8">
                  <a:alpha val="54901"/>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6" name="Google Shape;76;p10"/>
          <p:cNvSpPr/>
          <p:nvPr/>
        </p:nvSpPr>
        <p:spPr>
          <a:xfrm>
            <a:off x="4381500" y="-7937"/>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DB6"/>
              </a:gs>
              <a:gs pos="80000">
                <a:srgbClr val="009BE5"/>
              </a:gs>
              <a:gs pos="100000">
                <a:srgbClr val="009BE5"/>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grpSp>
        <p:nvGrpSpPr>
          <p:cNvPr id="77" name="Google Shape;77;p10"/>
          <p:cNvGrpSpPr/>
          <p:nvPr/>
        </p:nvGrpSpPr>
        <p:grpSpPr>
          <a:xfrm>
            <a:off x="-29291" y="-24384"/>
            <a:ext cx="9179386" cy="1048512"/>
            <a:chOff x="0" y="0"/>
            <a:chExt cx="2147483646" cy="2147483647"/>
          </a:xfrm>
        </p:grpSpPr>
        <p:grpSp>
          <p:nvGrpSpPr>
            <p:cNvPr id="78" name="Google Shape;78;p10"/>
            <p:cNvGrpSpPr/>
            <p:nvPr/>
          </p:nvGrpSpPr>
          <p:grpSpPr>
            <a:xfrm>
              <a:off x="0" y="0"/>
              <a:ext cx="2141779100" cy="2147483647"/>
              <a:chOff x="0" y="0"/>
              <a:chExt cx="2147483647" cy="2147483647"/>
            </a:xfrm>
          </p:grpSpPr>
          <p:pic>
            <p:nvPicPr>
              <p:cNvPr id="79" name="Google Shape;79;p10"/>
              <p:cNvPicPr preferRelativeResize="0"/>
              <p:nvPr/>
            </p:nvPicPr>
            <p:blipFill rotWithShape="1">
              <a:blip r:embed="rId4">
                <a:alphaModFix/>
              </a:blip>
              <a:srcRect/>
              <a:stretch/>
            </p:blipFill>
            <p:spPr>
              <a:xfrm>
                <a:off x="5440837" y="0"/>
                <a:ext cx="2142042809" cy="2147483647"/>
              </a:xfrm>
              <a:prstGeom prst="rect">
                <a:avLst/>
              </a:prstGeom>
              <a:noFill/>
              <a:ln>
                <a:noFill/>
              </a:ln>
            </p:spPr>
          </p:pic>
          <p:sp>
            <p:nvSpPr>
              <p:cNvPr id="80" name="Google Shape;80;p10"/>
              <p:cNvSpPr txBox="1"/>
              <p:nvPr/>
            </p:nvSpPr>
            <p:spPr>
              <a:xfrm>
                <a:off x="0" y="915194434"/>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grpSp>
        <p:grpSp>
          <p:nvGrpSpPr>
            <p:cNvPr id="81" name="Google Shape;81;p10"/>
            <p:cNvGrpSpPr/>
            <p:nvPr/>
          </p:nvGrpSpPr>
          <p:grpSpPr>
            <a:xfrm>
              <a:off x="1772611" y="149824203"/>
              <a:ext cx="2145711035" cy="1860319914"/>
              <a:chOff x="0" y="0"/>
              <a:chExt cx="2147483647" cy="2147483647"/>
            </a:xfrm>
          </p:grpSpPr>
          <p:pic>
            <p:nvPicPr>
              <p:cNvPr id="82" name="Google Shape;82;p10"/>
              <p:cNvPicPr preferRelativeResize="0"/>
              <p:nvPr/>
            </p:nvPicPr>
            <p:blipFill rotWithShape="1">
              <a:blip r:embed="rId5">
                <a:alphaModFix/>
              </a:blip>
              <a:srcRect/>
              <a:stretch/>
            </p:blipFill>
            <p:spPr>
              <a:xfrm>
                <a:off x="3656791" y="0"/>
                <a:ext cx="2143826855" cy="2147483647"/>
              </a:xfrm>
              <a:prstGeom prst="rect">
                <a:avLst/>
              </a:prstGeom>
              <a:noFill/>
              <a:ln>
                <a:noFill/>
              </a:ln>
            </p:spPr>
          </p:pic>
          <p:sp>
            <p:nvSpPr>
              <p:cNvPr id="83" name="Google Shape;83;p10"/>
              <p:cNvSpPr txBox="1"/>
              <p:nvPr/>
            </p:nvSpPr>
            <p:spPr>
              <a:xfrm>
                <a:off x="0" y="1057331347"/>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grpSp>
      </p:grpSp>
      <p:sp>
        <p:nvSpPr>
          <p:cNvPr id="84" name="Google Shape;84;p10"/>
          <p:cNvSpPr txBox="1">
            <a:spLocks noGrp="1"/>
          </p:cNvSpPr>
          <p:nvPr>
            <p:ph type="title"/>
          </p:nvPr>
        </p:nvSpPr>
        <p:spPr>
          <a:xfrm>
            <a:off x="457200" y="704850"/>
            <a:ext cx="8229600" cy="1143000"/>
          </a:xfrm>
          <a:prstGeom prst="rect">
            <a:avLst/>
          </a:prstGeom>
          <a:noFill/>
          <a:ln>
            <a:noFill/>
          </a:ln>
        </p:spPr>
        <p:txBody>
          <a:bodyPr spcFirstLastPara="1" wrap="square" lIns="0" tIns="45700" rIns="0" bIns="0" anchor="b" anchorCtr="0"/>
          <a:lstStyle>
            <a:lvl1pPr marR="0" lvl="0"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2pPr>
            <a:lvl3pPr marR="0" lvl="2"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3pPr>
            <a:lvl4pPr marR="0" lvl="3"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4pPr>
            <a:lvl5pPr marR="0" lvl="4"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5pPr>
            <a:lvl6pPr marR="0" lvl="5"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6pPr>
            <a:lvl7pPr marR="0" lvl="6"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7pPr>
            <a:lvl8pPr marR="0" lvl="7"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8pPr>
            <a:lvl9pPr marR="0" lvl="8"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9pPr>
          </a:lstStyle>
          <a:p>
            <a:endParaRPr/>
          </a:p>
        </p:txBody>
      </p:sp>
      <p:sp>
        <p:nvSpPr>
          <p:cNvPr id="85" name="Google Shape;85;p10"/>
          <p:cNvSpPr txBox="1">
            <a:spLocks noGrp="1"/>
          </p:cNvSpPr>
          <p:nvPr>
            <p:ph type="body" idx="1"/>
          </p:nvPr>
        </p:nvSpPr>
        <p:spPr>
          <a:xfrm>
            <a:off x="457200" y="1935162"/>
            <a:ext cx="8229600" cy="4389437"/>
          </a:xfrm>
          <a:prstGeom prst="rect">
            <a:avLst/>
          </a:prstGeom>
          <a:noFill/>
          <a:ln>
            <a:noFill/>
          </a:ln>
        </p:spPr>
        <p:txBody>
          <a:bodyPr spcFirstLastPara="1" wrap="square" lIns="91425" tIns="45700" rIns="91425" bIns="45700" anchor="t" anchorCtr="0"/>
          <a:lstStyle>
            <a:lvl1pPr marL="457200" marR="0" lvl="0" indent="-385445" algn="l" rtl="0">
              <a:spcBef>
                <a:spcPts val="520"/>
              </a:spcBef>
              <a:spcAft>
                <a:spcPts val="0"/>
              </a:spcAft>
              <a:buClr>
                <a:srgbClr val="0BD0D9"/>
              </a:buClr>
              <a:buSzPts val="2470"/>
              <a:buFont typeface="Noto Sans Symbols"/>
              <a:buChar char="●"/>
              <a:defRPr sz="2600" b="0" i="0" u="none" strike="noStrike" cap="none">
                <a:solidFill>
                  <a:schemeClr val="lt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lt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lt1"/>
                </a:solidFill>
                <a:latin typeface="Constantia"/>
                <a:ea typeface="Constantia"/>
                <a:cs typeface="Constantia"/>
                <a:sym typeface="Constantia"/>
              </a:defRPr>
            </a:lvl3pPr>
            <a:lvl4pPr marL="1828800" marR="0" lvl="3" indent="-311150" algn="l" rtl="0">
              <a:spcBef>
                <a:spcPts val="400"/>
              </a:spcBef>
              <a:spcAft>
                <a:spcPts val="0"/>
              </a:spcAft>
              <a:buClr>
                <a:srgbClr val="0BD0D9"/>
              </a:buClr>
              <a:buSzPts val="1300"/>
              <a:buFont typeface="Noto Sans Symbols"/>
              <a:buChar char="●"/>
              <a:defRPr sz="2000" b="0" i="0" u="none" strike="noStrike" cap="none">
                <a:solidFill>
                  <a:schemeClr val="lt1"/>
                </a:solidFill>
                <a:latin typeface="Constantia"/>
                <a:ea typeface="Constantia"/>
                <a:cs typeface="Constantia"/>
                <a:sym typeface="Constantia"/>
              </a:defRPr>
            </a:lvl4pPr>
            <a:lvl5pPr marL="2286000" marR="0" lvl="4" indent="-311150" algn="l" rtl="0">
              <a:spcBef>
                <a:spcPts val="400"/>
              </a:spcBef>
              <a:spcAft>
                <a:spcPts val="0"/>
              </a:spcAft>
              <a:buClr>
                <a:srgbClr val="10CF9B"/>
              </a:buClr>
              <a:buSzPts val="1300"/>
              <a:buFont typeface="Noto Sans Symbols"/>
              <a:buChar char="●"/>
              <a:defRPr sz="2000" b="0" i="0" u="none" strike="noStrike" cap="none">
                <a:solidFill>
                  <a:schemeClr val="lt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86" name="Google Shape;86;p10"/>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SzPts val="1400"/>
              <a:buNone/>
              <a:defRPr sz="1200" b="0" i="0" u="none">
                <a:solidFill>
                  <a:srgbClr val="D1EAEE"/>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87" name="Google Shape;87;p10"/>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88" name="Google Shape;88;p10"/>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D1EAEE"/>
              </a:buClr>
              <a:buSzPts val="1200"/>
              <a:buFont typeface="Arial"/>
              <a:buNone/>
              <a:defRPr sz="1200" b="0" i="0" u="none">
                <a:solidFill>
                  <a:srgbClr val="D1EAEE"/>
                </a:solidFill>
                <a:latin typeface="Arial"/>
                <a:ea typeface="Arial"/>
                <a:cs typeface="Arial"/>
                <a:sym typeface="Arial"/>
              </a:defRPr>
            </a:lvl1pPr>
            <a:lvl2pPr marL="0" marR="0" lvl="1" indent="0" algn="r" rtl="0">
              <a:lnSpc>
                <a:spcPct val="100000"/>
              </a:lnSpc>
              <a:spcBef>
                <a:spcPts val="0"/>
              </a:spcBef>
              <a:spcAft>
                <a:spcPts val="0"/>
              </a:spcAft>
              <a:buClr>
                <a:srgbClr val="D1EAEE"/>
              </a:buClr>
              <a:buSzPts val="1200"/>
              <a:buFont typeface="Arial"/>
              <a:buNone/>
              <a:defRPr sz="1200" b="0" i="0" u="none">
                <a:solidFill>
                  <a:srgbClr val="D1EAEE"/>
                </a:solidFill>
                <a:latin typeface="Arial"/>
                <a:ea typeface="Arial"/>
                <a:cs typeface="Arial"/>
                <a:sym typeface="Arial"/>
              </a:defRPr>
            </a:lvl2pPr>
            <a:lvl3pPr marL="0" marR="0" lvl="2" indent="0" algn="r" rtl="0">
              <a:lnSpc>
                <a:spcPct val="100000"/>
              </a:lnSpc>
              <a:spcBef>
                <a:spcPts val="0"/>
              </a:spcBef>
              <a:spcAft>
                <a:spcPts val="0"/>
              </a:spcAft>
              <a:buClr>
                <a:srgbClr val="D1EAEE"/>
              </a:buClr>
              <a:buSzPts val="1200"/>
              <a:buFont typeface="Arial"/>
              <a:buNone/>
              <a:defRPr sz="1200" b="0" i="0" u="none">
                <a:solidFill>
                  <a:srgbClr val="D1EAEE"/>
                </a:solidFill>
                <a:latin typeface="Arial"/>
                <a:ea typeface="Arial"/>
                <a:cs typeface="Arial"/>
                <a:sym typeface="Arial"/>
              </a:defRPr>
            </a:lvl3pPr>
            <a:lvl4pPr marL="0" marR="0" lvl="3" indent="0" algn="r" rtl="0">
              <a:lnSpc>
                <a:spcPct val="100000"/>
              </a:lnSpc>
              <a:spcBef>
                <a:spcPts val="0"/>
              </a:spcBef>
              <a:spcAft>
                <a:spcPts val="0"/>
              </a:spcAft>
              <a:buClr>
                <a:srgbClr val="D1EAEE"/>
              </a:buClr>
              <a:buSzPts val="1200"/>
              <a:buFont typeface="Arial"/>
              <a:buNone/>
              <a:defRPr sz="1200" b="0" i="0" u="none">
                <a:solidFill>
                  <a:srgbClr val="D1EAEE"/>
                </a:solidFill>
                <a:latin typeface="Arial"/>
                <a:ea typeface="Arial"/>
                <a:cs typeface="Arial"/>
                <a:sym typeface="Arial"/>
              </a:defRPr>
            </a:lvl4pPr>
            <a:lvl5pPr marL="0" marR="0" lvl="4" indent="0" algn="r" rtl="0">
              <a:lnSpc>
                <a:spcPct val="100000"/>
              </a:lnSpc>
              <a:spcBef>
                <a:spcPts val="0"/>
              </a:spcBef>
              <a:spcAft>
                <a:spcPts val="0"/>
              </a:spcAft>
              <a:buClr>
                <a:srgbClr val="D1EAEE"/>
              </a:buClr>
              <a:buSzPts val="1200"/>
              <a:buFont typeface="Arial"/>
              <a:buNone/>
              <a:defRPr sz="1200" b="0" i="0" u="none">
                <a:solidFill>
                  <a:srgbClr val="D1EAEE"/>
                </a:solidFill>
                <a:latin typeface="Arial"/>
                <a:ea typeface="Arial"/>
                <a:cs typeface="Arial"/>
                <a:sym typeface="Arial"/>
              </a:defRPr>
            </a:lvl5pPr>
            <a:lvl6pPr marL="0" marR="0" lvl="5" indent="0" algn="r" rtl="0">
              <a:lnSpc>
                <a:spcPct val="100000"/>
              </a:lnSpc>
              <a:spcBef>
                <a:spcPts val="0"/>
              </a:spcBef>
              <a:spcAft>
                <a:spcPts val="0"/>
              </a:spcAft>
              <a:buClr>
                <a:srgbClr val="D1EAEE"/>
              </a:buClr>
              <a:buSzPts val="1200"/>
              <a:buFont typeface="Arial"/>
              <a:buNone/>
              <a:defRPr sz="1200" b="0" i="0" u="none">
                <a:solidFill>
                  <a:srgbClr val="D1EAEE"/>
                </a:solidFill>
                <a:latin typeface="Arial"/>
                <a:ea typeface="Arial"/>
                <a:cs typeface="Arial"/>
                <a:sym typeface="Arial"/>
              </a:defRPr>
            </a:lvl6pPr>
            <a:lvl7pPr marL="0" marR="0" lvl="6" indent="0" algn="r" rtl="0">
              <a:lnSpc>
                <a:spcPct val="100000"/>
              </a:lnSpc>
              <a:spcBef>
                <a:spcPts val="0"/>
              </a:spcBef>
              <a:spcAft>
                <a:spcPts val="0"/>
              </a:spcAft>
              <a:buClr>
                <a:srgbClr val="D1EAEE"/>
              </a:buClr>
              <a:buSzPts val="1200"/>
              <a:buFont typeface="Arial"/>
              <a:buNone/>
              <a:defRPr sz="1200" b="0" i="0" u="none">
                <a:solidFill>
                  <a:srgbClr val="D1EAEE"/>
                </a:solidFill>
                <a:latin typeface="Arial"/>
                <a:ea typeface="Arial"/>
                <a:cs typeface="Arial"/>
                <a:sym typeface="Arial"/>
              </a:defRPr>
            </a:lvl7pPr>
            <a:lvl8pPr marL="0" marR="0" lvl="7" indent="0" algn="r" rtl="0">
              <a:lnSpc>
                <a:spcPct val="100000"/>
              </a:lnSpc>
              <a:spcBef>
                <a:spcPts val="0"/>
              </a:spcBef>
              <a:spcAft>
                <a:spcPts val="0"/>
              </a:spcAft>
              <a:buClr>
                <a:srgbClr val="D1EAEE"/>
              </a:buClr>
              <a:buSzPts val="1200"/>
              <a:buFont typeface="Arial"/>
              <a:buNone/>
              <a:defRPr sz="1200" b="0" i="0" u="none">
                <a:solidFill>
                  <a:srgbClr val="D1EAEE"/>
                </a:solidFill>
                <a:latin typeface="Arial"/>
                <a:ea typeface="Arial"/>
                <a:cs typeface="Arial"/>
                <a:sym typeface="Arial"/>
              </a:defRPr>
            </a:lvl8pPr>
            <a:lvl9pPr marL="0" marR="0" lvl="8" indent="0" algn="r" rtl="0">
              <a:lnSpc>
                <a:spcPct val="100000"/>
              </a:lnSpc>
              <a:spcBef>
                <a:spcPts val="0"/>
              </a:spcBef>
              <a:spcAft>
                <a:spcPts val="0"/>
              </a:spcAft>
              <a:buClr>
                <a:srgbClr val="D1EAEE"/>
              </a:buClr>
              <a:buSzPts val="1200"/>
              <a:buFont typeface="Arial"/>
              <a:buNone/>
              <a:defRPr sz="1200" b="0" i="0" u="none">
                <a:solidFill>
                  <a:srgbClr val="D1EAE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6" r:id="rId1"/>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12"/>
          <p:cNvSpPr/>
          <p:nvPr/>
        </p:nvSpPr>
        <p:spPr>
          <a:xfrm>
            <a:off x="-9525" y="-7937"/>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F">
                  <a:alpha val="44705"/>
                </a:srgbClr>
              </a:gs>
              <a:gs pos="100000">
                <a:srgbClr val="00EBF8">
                  <a:alpha val="54901"/>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97" name="Google Shape;97;p12"/>
          <p:cNvSpPr/>
          <p:nvPr/>
        </p:nvSpPr>
        <p:spPr>
          <a:xfrm>
            <a:off x="4381500" y="-7937"/>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DB6"/>
              </a:gs>
              <a:gs pos="80000">
                <a:srgbClr val="009BE5"/>
              </a:gs>
              <a:gs pos="100000">
                <a:srgbClr val="009BE5"/>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grpSp>
        <p:nvGrpSpPr>
          <p:cNvPr id="98" name="Google Shape;98;p12"/>
          <p:cNvGrpSpPr/>
          <p:nvPr/>
        </p:nvGrpSpPr>
        <p:grpSpPr>
          <a:xfrm>
            <a:off x="-29291" y="-24384"/>
            <a:ext cx="9179386" cy="1048512"/>
            <a:chOff x="0" y="0"/>
            <a:chExt cx="2147483646" cy="2147483647"/>
          </a:xfrm>
        </p:grpSpPr>
        <p:grpSp>
          <p:nvGrpSpPr>
            <p:cNvPr id="99" name="Google Shape;99;p12"/>
            <p:cNvGrpSpPr/>
            <p:nvPr/>
          </p:nvGrpSpPr>
          <p:grpSpPr>
            <a:xfrm>
              <a:off x="0" y="0"/>
              <a:ext cx="2141779100" cy="2147483647"/>
              <a:chOff x="0" y="0"/>
              <a:chExt cx="2147483647" cy="2147483647"/>
            </a:xfrm>
          </p:grpSpPr>
          <p:pic>
            <p:nvPicPr>
              <p:cNvPr id="100" name="Google Shape;100;p12"/>
              <p:cNvPicPr preferRelativeResize="0"/>
              <p:nvPr/>
            </p:nvPicPr>
            <p:blipFill rotWithShape="1">
              <a:blip r:embed="rId4">
                <a:alphaModFix/>
              </a:blip>
              <a:srcRect/>
              <a:stretch/>
            </p:blipFill>
            <p:spPr>
              <a:xfrm>
                <a:off x="5440837" y="0"/>
                <a:ext cx="2142042809" cy="2147483647"/>
              </a:xfrm>
              <a:prstGeom prst="rect">
                <a:avLst/>
              </a:prstGeom>
              <a:noFill/>
              <a:ln>
                <a:noFill/>
              </a:ln>
            </p:spPr>
          </p:pic>
          <p:sp>
            <p:nvSpPr>
              <p:cNvPr id="101" name="Google Shape;101;p12"/>
              <p:cNvSpPr txBox="1"/>
              <p:nvPr/>
            </p:nvSpPr>
            <p:spPr>
              <a:xfrm>
                <a:off x="0" y="915194434"/>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grpSp>
        <p:grpSp>
          <p:nvGrpSpPr>
            <p:cNvPr id="102" name="Google Shape;102;p12"/>
            <p:cNvGrpSpPr/>
            <p:nvPr/>
          </p:nvGrpSpPr>
          <p:grpSpPr>
            <a:xfrm>
              <a:off x="1772611" y="149824203"/>
              <a:ext cx="2145711035" cy="1860319914"/>
              <a:chOff x="0" y="0"/>
              <a:chExt cx="2147483647" cy="2147483647"/>
            </a:xfrm>
          </p:grpSpPr>
          <p:pic>
            <p:nvPicPr>
              <p:cNvPr id="103" name="Google Shape;103;p12"/>
              <p:cNvPicPr preferRelativeResize="0"/>
              <p:nvPr/>
            </p:nvPicPr>
            <p:blipFill rotWithShape="1">
              <a:blip r:embed="rId5">
                <a:alphaModFix/>
              </a:blip>
              <a:srcRect/>
              <a:stretch/>
            </p:blipFill>
            <p:spPr>
              <a:xfrm>
                <a:off x="3656791" y="0"/>
                <a:ext cx="2143826855" cy="2147483647"/>
              </a:xfrm>
              <a:prstGeom prst="rect">
                <a:avLst/>
              </a:prstGeom>
              <a:noFill/>
              <a:ln>
                <a:noFill/>
              </a:ln>
            </p:spPr>
          </p:pic>
          <p:sp>
            <p:nvSpPr>
              <p:cNvPr id="104" name="Google Shape;104;p12"/>
              <p:cNvSpPr txBox="1"/>
              <p:nvPr/>
            </p:nvSpPr>
            <p:spPr>
              <a:xfrm>
                <a:off x="0" y="1057331347"/>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grpSp>
      </p:grpSp>
      <p:sp>
        <p:nvSpPr>
          <p:cNvPr id="105" name="Google Shape;105;p12"/>
          <p:cNvSpPr txBox="1">
            <a:spLocks noGrp="1"/>
          </p:cNvSpPr>
          <p:nvPr>
            <p:ph type="title"/>
          </p:nvPr>
        </p:nvSpPr>
        <p:spPr>
          <a:xfrm>
            <a:off x="457200" y="704850"/>
            <a:ext cx="8229600" cy="1143000"/>
          </a:xfrm>
          <a:prstGeom prst="rect">
            <a:avLst/>
          </a:prstGeom>
          <a:noFill/>
          <a:ln>
            <a:noFill/>
          </a:ln>
        </p:spPr>
        <p:txBody>
          <a:bodyPr spcFirstLastPara="1" wrap="square" lIns="0" tIns="45700" rIns="0" bIns="0" anchor="b" anchorCtr="0"/>
          <a:lstStyle>
            <a:lvl1pPr marR="0" lvl="0"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2pPr>
            <a:lvl3pPr marR="0" lvl="2"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3pPr>
            <a:lvl4pPr marR="0" lvl="3"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4pPr>
            <a:lvl5pPr marR="0" lvl="4"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5pPr>
            <a:lvl6pPr marR="0" lvl="5"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6pPr>
            <a:lvl7pPr marR="0" lvl="6"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7pPr>
            <a:lvl8pPr marR="0" lvl="7"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8pPr>
            <a:lvl9pPr marR="0" lvl="8"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9pPr>
          </a:lstStyle>
          <a:p>
            <a:endParaRPr/>
          </a:p>
        </p:txBody>
      </p:sp>
      <p:sp>
        <p:nvSpPr>
          <p:cNvPr id="106" name="Google Shape;106;p12"/>
          <p:cNvSpPr txBox="1">
            <a:spLocks noGrp="1"/>
          </p:cNvSpPr>
          <p:nvPr>
            <p:ph type="body" idx="1"/>
          </p:nvPr>
        </p:nvSpPr>
        <p:spPr>
          <a:xfrm>
            <a:off x="457200" y="1935162"/>
            <a:ext cx="8229600" cy="4389437"/>
          </a:xfrm>
          <a:prstGeom prst="rect">
            <a:avLst/>
          </a:prstGeom>
          <a:noFill/>
          <a:ln>
            <a:noFill/>
          </a:ln>
        </p:spPr>
        <p:txBody>
          <a:bodyPr spcFirstLastPara="1" wrap="square" lIns="91425" tIns="45700" rIns="91425" bIns="45700" anchor="t" anchorCtr="0"/>
          <a:lstStyle>
            <a:lvl1pPr marL="457200" marR="0" lvl="0" indent="-385445" algn="l" rtl="0">
              <a:spcBef>
                <a:spcPts val="520"/>
              </a:spcBef>
              <a:spcAft>
                <a:spcPts val="0"/>
              </a:spcAft>
              <a:buClr>
                <a:srgbClr val="0BD0D9"/>
              </a:buClr>
              <a:buSzPts val="2470"/>
              <a:buFont typeface="Noto Sans Symbols"/>
              <a:buChar char="●"/>
              <a:defRPr sz="2600" b="0" i="0" u="none" strike="noStrike" cap="none">
                <a:solidFill>
                  <a:schemeClr val="lt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lt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lt1"/>
                </a:solidFill>
                <a:latin typeface="Constantia"/>
                <a:ea typeface="Constantia"/>
                <a:cs typeface="Constantia"/>
                <a:sym typeface="Constantia"/>
              </a:defRPr>
            </a:lvl3pPr>
            <a:lvl4pPr marL="1828800" marR="0" lvl="3" indent="-311150" algn="l" rtl="0">
              <a:spcBef>
                <a:spcPts val="400"/>
              </a:spcBef>
              <a:spcAft>
                <a:spcPts val="0"/>
              </a:spcAft>
              <a:buClr>
                <a:srgbClr val="0BD0D9"/>
              </a:buClr>
              <a:buSzPts val="1300"/>
              <a:buFont typeface="Noto Sans Symbols"/>
              <a:buChar char="●"/>
              <a:defRPr sz="2000" b="0" i="0" u="none" strike="noStrike" cap="none">
                <a:solidFill>
                  <a:schemeClr val="lt1"/>
                </a:solidFill>
                <a:latin typeface="Constantia"/>
                <a:ea typeface="Constantia"/>
                <a:cs typeface="Constantia"/>
                <a:sym typeface="Constantia"/>
              </a:defRPr>
            </a:lvl4pPr>
            <a:lvl5pPr marL="2286000" marR="0" lvl="4" indent="-311150" algn="l" rtl="0">
              <a:spcBef>
                <a:spcPts val="400"/>
              </a:spcBef>
              <a:spcAft>
                <a:spcPts val="0"/>
              </a:spcAft>
              <a:buClr>
                <a:srgbClr val="10CF9B"/>
              </a:buClr>
              <a:buSzPts val="1300"/>
              <a:buFont typeface="Noto Sans Symbols"/>
              <a:buChar char="●"/>
              <a:defRPr sz="2000" b="0" i="0" u="none" strike="noStrike" cap="none">
                <a:solidFill>
                  <a:schemeClr val="lt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107" name="Google Shape;107;p12"/>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SzPts val="1400"/>
              <a:buNone/>
              <a:defRPr sz="1200" b="0" i="0" u="none">
                <a:solidFill>
                  <a:srgbClr val="D1EAEE"/>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08" name="Google Shape;108;p12"/>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09" name="Google Shape;109;p12"/>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D1EAEE"/>
              </a:buClr>
              <a:buSzPts val="1200"/>
              <a:buFont typeface="Arial"/>
              <a:buNone/>
              <a:defRPr sz="1200" b="0" i="0" u="none">
                <a:solidFill>
                  <a:srgbClr val="D1EAEE"/>
                </a:solidFill>
                <a:latin typeface="Arial"/>
                <a:ea typeface="Arial"/>
                <a:cs typeface="Arial"/>
                <a:sym typeface="Arial"/>
              </a:defRPr>
            </a:lvl1pPr>
            <a:lvl2pPr marL="0" marR="0" lvl="1" indent="0" algn="r" rtl="0">
              <a:lnSpc>
                <a:spcPct val="100000"/>
              </a:lnSpc>
              <a:spcBef>
                <a:spcPts val="0"/>
              </a:spcBef>
              <a:spcAft>
                <a:spcPts val="0"/>
              </a:spcAft>
              <a:buClr>
                <a:srgbClr val="D1EAEE"/>
              </a:buClr>
              <a:buSzPts val="1200"/>
              <a:buFont typeface="Arial"/>
              <a:buNone/>
              <a:defRPr sz="1200" b="0" i="0" u="none">
                <a:solidFill>
                  <a:srgbClr val="D1EAEE"/>
                </a:solidFill>
                <a:latin typeface="Arial"/>
                <a:ea typeface="Arial"/>
                <a:cs typeface="Arial"/>
                <a:sym typeface="Arial"/>
              </a:defRPr>
            </a:lvl2pPr>
            <a:lvl3pPr marL="0" marR="0" lvl="2" indent="0" algn="r" rtl="0">
              <a:lnSpc>
                <a:spcPct val="100000"/>
              </a:lnSpc>
              <a:spcBef>
                <a:spcPts val="0"/>
              </a:spcBef>
              <a:spcAft>
                <a:spcPts val="0"/>
              </a:spcAft>
              <a:buClr>
                <a:srgbClr val="D1EAEE"/>
              </a:buClr>
              <a:buSzPts val="1200"/>
              <a:buFont typeface="Arial"/>
              <a:buNone/>
              <a:defRPr sz="1200" b="0" i="0" u="none">
                <a:solidFill>
                  <a:srgbClr val="D1EAEE"/>
                </a:solidFill>
                <a:latin typeface="Arial"/>
                <a:ea typeface="Arial"/>
                <a:cs typeface="Arial"/>
                <a:sym typeface="Arial"/>
              </a:defRPr>
            </a:lvl3pPr>
            <a:lvl4pPr marL="0" marR="0" lvl="3" indent="0" algn="r" rtl="0">
              <a:lnSpc>
                <a:spcPct val="100000"/>
              </a:lnSpc>
              <a:spcBef>
                <a:spcPts val="0"/>
              </a:spcBef>
              <a:spcAft>
                <a:spcPts val="0"/>
              </a:spcAft>
              <a:buClr>
                <a:srgbClr val="D1EAEE"/>
              </a:buClr>
              <a:buSzPts val="1200"/>
              <a:buFont typeface="Arial"/>
              <a:buNone/>
              <a:defRPr sz="1200" b="0" i="0" u="none">
                <a:solidFill>
                  <a:srgbClr val="D1EAEE"/>
                </a:solidFill>
                <a:latin typeface="Arial"/>
                <a:ea typeface="Arial"/>
                <a:cs typeface="Arial"/>
                <a:sym typeface="Arial"/>
              </a:defRPr>
            </a:lvl4pPr>
            <a:lvl5pPr marL="0" marR="0" lvl="4" indent="0" algn="r" rtl="0">
              <a:lnSpc>
                <a:spcPct val="100000"/>
              </a:lnSpc>
              <a:spcBef>
                <a:spcPts val="0"/>
              </a:spcBef>
              <a:spcAft>
                <a:spcPts val="0"/>
              </a:spcAft>
              <a:buClr>
                <a:srgbClr val="D1EAEE"/>
              </a:buClr>
              <a:buSzPts val="1200"/>
              <a:buFont typeface="Arial"/>
              <a:buNone/>
              <a:defRPr sz="1200" b="0" i="0" u="none">
                <a:solidFill>
                  <a:srgbClr val="D1EAEE"/>
                </a:solidFill>
                <a:latin typeface="Arial"/>
                <a:ea typeface="Arial"/>
                <a:cs typeface="Arial"/>
                <a:sym typeface="Arial"/>
              </a:defRPr>
            </a:lvl5pPr>
            <a:lvl6pPr marL="0" marR="0" lvl="5" indent="0" algn="r" rtl="0">
              <a:lnSpc>
                <a:spcPct val="100000"/>
              </a:lnSpc>
              <a:spcBef>
                <a:spcPts val="0"/>
              </a:spcBef>
              <a:spcAft>
                <a:spcPts val="0"/>
              </a:spcAft>
              <a:buClr>
                <a:srgbClr val="D1EAEE"/>
              </a:buClr>
              <a:buSzPts val="1200"/>
              <a:buFont typeface="Arial"/>
              <a:buNone/>
              <a:defRPr sz="1200" b="0" i="0" u="none">
                <a:solidFill>
                  <a:srgbClr val="D1EAEE"/>
                </a:solidFill>
                <a:latin typeface="Arial"/>
                <a:ea typeface="Arial"/>
                <a:cs typeface="Arial"/>
                <a:sym typeface="Arial"/>
              </a:defRPr>
            </a:lvl6pPr>
            <a:lvl7pPr marL="0" marR="0" lvl="6" indent="0" algn="r" rtl="0">
              <a:lnSpc>
                <a:spcPct val="100000"/>
              </a:lnSpc>
              <a:spcBef>
                <a:spcPts val="0"/>
              </a:spcBef>
              <a:spcAft>
                <a:spcPts val="0"/>
              </a:spcAft>
              <a:buClr>
                <a:srgbClr val="D1EAEE"/>
              </a:buClr>
              <a:buSzPts val="1200"/>
              <a:buFont typeface="Arial"/>
              <a:buNone/>
              <a:defRPr sz="1200" b="0" i="0" u="none">
                <a:solidFill>
                  <a:srgbClr val="D1EAEE"/>
                </a:solidFill>
                <a:latin typeface="Arial"/>
                <a:ea typeface="Arial"/>
                <a:cs typeface="Arial"/>
                <a:sym typeface="Arial"/>
              </a:defRPr>
            </a:lvl7pPr>
            <a:lvl8pPr marL="0" marR="0" lvl="7" indent="0" algn="r" rtl="0">
              <a:lnSpc>
                <a:spcPct val="100000"/>
              </a:lnSpc>
              <a:spcBef>
                <a:spcPts val="0"/>
              </a:spcBef>
              <a:spcAft>
                <a:spcPts val="0"/>
              </a:spcAft>
              <a:buClr>
                <a:srgbClr val="D1EAEE"/>
              </a:buClr>
              <a:buSzPts val="1200"/>
              <a:buFont typeface="Arial"/>
              <a:buNone/>
              <a:defRPr sz="1200" b="0" i="0" u="none">
                <a:solidFill>
                  <a:srgbClr val="D1EAEE"/>
                </a:solidFill>
                <a:latin typeface="Arial"/>
                <a:ea typeface="Arial"/>
                <a:cs typeface="Arial"/>
                <a:sym typeface="Arial"/>
              </a:defRPr>
            </a:lvl8pPr>
            <a:lvl9pPr marL="0" marR="0" lvl="8" indent="0" algn="r" rtl="0">
              <a:lnSpc>
                <a:spcPct val="100000"/>
              </a:lnSpc>
              <a:spcBef>
                <a:spcPts val="0"/>
              </a:spcBef>
              <a:spcAft>
                <a:spcPts val="0"/>
              </a:spcAft>
              <a:buClr>
                <a:srgbClr val="D1EAEE"/>
              </a:buClr>
              <a:buSzPts val="1200"/>
              <a:buFont typeface="Arial"/>
              <a:buNone/>
              <a:defRPr sz="1200" b="0" i="0" u="none">
                <a:solidFill>
                  <a:srgbClr val="D1EAE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7" r:id="rId1"/>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7" name="Google Shape;117;p14"/>
          <p:cNvSpPr/>
          <p:nvPr/>
        </p:nvSpPr>
        <p:spPr>
          <a:xfrm rot="-10380000" flipH="1">
            <a:off x="3165475" y="1108075"/>
            <a:ext cx="5257800" cy="4114800"/>
          </a:xfrm>
          <a:custGeom>
            <a:avLst/>
            <a:gdLst/>
            <a:ahLst/>
            <a:cxnLst/>
            <a:rect l="l" t="t" r="r" b="b"/>
            <a:pathLst>
              <a:path w="5257800" h="4114800" extrusionOk="0">
                <a:moveTo>
                  <a:pt x="0" y="0"/>
                </a:moveTo>
                <a:lnTo>
                  <a:pt x="5107774" y="0"/>
                </a:lnTo>
                <a:lnTo>
                  <a:pt x="5257800" y="150026"/>
                </a:lnTo>
                <a:lnTo>
                  <a:pt x="5257800" y="4114800"/>
                </a:lnTo>
                <a:lnTo>
                  <a:pt x="0" y="4114800"/>
                </a:lnTo>
                <a:lnTo>
                  <a:pt x="0" y="0"/>
                </a:lnTo>
                <a:lnTo>
                  <a:pt x="0" y="0"/>
                </a:lnTo>
                <a:close/>
              </a:path>
            </a:pathLst>
          </a:custGeom>
          <a:solidFill>
            <a:srgbClr val="FFFFFF"/>
          </a:solidFill>
          <a:ln w="9525" cap="rnd" cmpd="sng">
            <a:solidFill>
              <a:srgbClr val="C0C0C0"/>
            </a:solidFill>
            <a:prstDash val="solid"/>
            <a:miter lim="800000"/>
            <a:headEnd type="none" w="sm" len="sm"/>
            <a:tailEnd type="none" w="sm" len="sm"/>
          </a:ln>
          <a:effectLst>
            <a:outerShdw blurRad="63500" dist="38499" dir="7500041" sx="98500" sy="100079" kx="98485">
              <a:srgbClr val="000000">
                <a:alpha val="2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8" name="Google Shape;118;p14"/>
          <p:cNvSpPr/>
          <p:nvPr/>
        </p:nvSpPr>
        <p:spPr>
          <a:xfrm rot="-10380000" flipH="1">
            <a:off x="8004175" y="5359400"/>
            <a:ext cx="155575" cy="155575"/>
          </a:xfrm>
          <a:prstGeom prst="rtTriangle">
            <a:avLst/>
          </a:prstGeom>
          <a:solidFill>
            <a:srgbClr val="FFFFFF"/>
          </a:solidFill>
          <a:ln w="12700" cap="flat" cmpd="sng">
            <a:solidFill>
              <a:srgbClr val="FFFFFF"/>
            </a:solidFill>
            <a:prstDash val="solid"/>
            <a:bevel/>
            <a:headEnd type="none" w="sm" len="sm"/>
            <a:tailEnd type="none" w="sm" len="sm"/>
          </a:ln>
          <a:effectLst>
            <a:outerShdw blurRad="63500" dist="6350" dir="12899787">
              <a:srgbClr val="000000">
                <a:alpha val="46666"/>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9" name="Google Shape;119;p14"/>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F">
                  <a:alpha val="44705"/>
                </a:srgbClr>
              </a:gs>
              <a:gs pos="100000">
                <a:srgbClr val="00EBF8">
                  <a:alpha val="54901"/>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0" name="Google Shape;120;p14"/>
          <p:cNvSpPr/>
          <p:nvPr/>
        </p:nvSpPr>
        <p:spPr>
          <a:xfrm rot="10800000" flipH="1">
            <a:off x="4381500" y="6219825"/>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DB6"/>
              </a:gs>
              <a:gs pos="80000">
                <a:srgbClr val="009BE5"/>
              </a:gs>
              <a:gs pos="100000">
                <a:srgbClr val="009BE5"/>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1" name="Google Shape;121;p14"/>
          <p:cNvSpPr txBox="1">
            <a:spLocks noGrp="1"/>
          </p:cNvSpPr>
          <p:nvPr>
            <p:ph type="title"/>
          </p:nvPr>
        </p:nvSpPr>
        <p:spPr>
          <a:xfrm>
            <a:off x="457200" y="704850"/>
            <a:ext cx="8229600" cy="1143000"/>
          </a:xfrm>
          <a:prstGeom prst="rect">
            <a:avLst/>
          </a:prstGeom>
          <a:noFill/>
          <a:ln>
            <a:noFill/>
          </a:ln>
        </p:spPr>
        <p:txBody>
          <a:bodyPr spcFirstLastPara="1" wrap="square" lIns="0" tIns="45700" rIns="0" bIns="0" anchor="b" anchorCtr="0"/>
          <a:lstStyle>
            <a:lvl1pPr marR="0" lvl="0"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2pPr>
            <a:lvl3pPr marR="0" lvl="2"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3pPr>
            <a:lvl4pPr marR="0" lvl="3"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4pPr>
            <a:lvl5pPr marR="0" lvl="4"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5pPr>
            <a:lvl6pPr marR="0" lvl="5"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6pPr>
            <a:lvl7pPr marR="0" lvl="6"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7pPr>
            <a:lvl8pPr marR="0" lvl="7"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8pPr>
            <a:lvl9pPr marR="0" lvl="8"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9pPr>
          </a:lstStyle>
          <a:p>
            <a:endParaRPr/>
          </a:p>
        </p:txBody>
      </p:sp>
      <p:sp>
        <p:nvSpPr>
          <p:cNvPr id="122" name="Google Shape;122;p14"/>
          <p:cNvSpPr txBox="1">
            <a:spLocks noGrp="1"/>
          </p:cNvSpPr>
          <p:nvPr>
            <p:ph type="body" idx="1"/>
          </p:nvPr>
        </p:nvSpPr>
        <p:spPr>
          <a:xfrm>
            <a:off x="457200" y="1935162"/>
            <a:ext cx="8229600" cy="4389437"/>
          </a:xfrm>
          <a:prstGeom prst="rect">
            <a:avLst/>
          </a:prstGeom>
          <a:noFill/>
          <a:ln>
            <a:noFill/>
          </a:ln>
        </p:spPr>
        <p:txBody>
          <a:bodyPr spcFirstLastPara="1" wrap="square" lIns="91425" tIns="45700" rIns="91425" bIns="45700" anchor="t" anchorCtr="0"/>
          <a:lstStyle>
            <a:lvl1pPr marL="457200" marR="0" lvl="0" indent="-385445" algn="l" rtl="0">
              <a:spcBef>
                <a:spcPts val="520"/>
              </a:spcBef>
              <a:spcAft>
                <a:spcPts val="0"/>
              </a:spcAft>
              <a:buClr>
                <a:srgbClr val="0BD0D9"/>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rgbClr val="0BD0D9"/>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rgbClr val="10CF9B"/>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23" name="Google Shape;123;p14"/>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SzPts val="1400"/>
              <a:buNone/>
              <a:defRPr sz="1200" b="0" i="0" u="none">
                <a:solidFill>
                  <a:srgbClr val="045C75"/>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4" name="Google Shape;124;p14"/>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5" name="Google Shape;125;p14"/>
          <p:cNvSpPr txBox="1">
            <a:spLocks noGrp="1"/>
          </p:cNvSpPr>
          <p:nvPr>
            <p:ph type="sldNum" idx="12"/>
          </p:nvPr>
        </p:nvSpPr>
        <p:spPr>
          <a:xfrm>
            <a:off x="8077200" y="6356350"/>
            <a:ext cx="6096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1pPr>
            <a:lvl2pPr marL="0" marR="0" lvl="1" indent="0" algn="r" rtl="0">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2pPr>
            <a:lvl3pPr marL="0" marR="0" lvl="2" indent="0" algn="r" rtl="0">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3pPr>
            <a:lvl4pPr marL="0" marR="0" lvl="3" indent="0" algn="r" rtl="0">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4pPr>
            <a:lvl5pPr marL="0" marR="0" lvl="4" indent="0" algn="r" rtl="0">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5pPr>
            <a:lvl6pPr marL="0" marR="0" lvl="5" indent="0" algn="r" rtl="0">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6pPr>
            <a:lvl7pPr marL="0" marR="0" lvl="6" indent="0" algn="r" rtl="0">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7pPr>
            <a:lvl8pPr marL="0" marR="0" lvl="7" indent="0" algn="r" rtl="0">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8pPr>
            <a:lvl9pPr marL="0" marR="0" lvl="8" indent="0" algn="r" rtl="0">
              <a:lnSpc>
                <a:spcPct val="100000"/>
              </a:lnSpc>
              <a:spcBef>
                <a:spcPts val="0"/>
              </a:spcBef>
              <a:spcAft>
                <a:spcPts val="0"/>
              </a:spcAft>
              <a:buClr>
                <a:srgbClr val="045C75"/>
              </a:buClr>
              <a:buSzPts val="1200"/>
              <a:buFont typeface="Arial"/>
              <a:buNone/>
              <a:defRPr sz="1200" b="0" i="0" u="none">
                <a:solidFill>
                  <a:srgbClr val="045C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8" r:id="rId1"/>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6"/>
          <p:cNvSpPr txBox="1">
            <a:spLocks noGrp="1"/>
          </p:cNvSpPr>
          <p:nvPr>
            <p:ph type="title"/>
          </p:nvPr>
        </p:nvSpPr>
        <p:spPr>
          <a:xfrm>
            <a:off x="0" y="1016000"/>
            <a:ext cx="9144000" cy="3275012"/>
          </a:xfrm>
          <a:prstGeom prst="rect">
            <a:avLst/>
          </a:prstGeom>
          <a:noFill/>
          <a:ln>
            <a:noFill/>
          </a:ln>
        </p:spPr>
        <p:txBody>
          <a:bodyPr spcFirstLastPara="1" wrap="square" lIns="0" tIns="45700" rIns="0" bIns="0" anchor="b" anchorCtr="0">
            <a:noAutofit/>
          </a:bodyPr>
          <a:lstStyle/>
          <a:p>
            <a:pPr marL="0" lvl="0" indent="0" algn="ctr" rtl="0">
              <a:lnSpc>
                <a:spcPct val="100000"/>
              </a:lnSpc>
              <a:spcBef>
                <a:spcPts val="0"/>
              </a:spcBef>
              <a:spcAft>
                <a:spcPts val="0"/>
              </a:spcAft>
              <a:buClr>
                <a:schemeClr val="dk2"/>
              </a:buClr>
              <a:buSzPts val="3600"/>
              <a:buFont typeface="Calibri"/>
              <a:buNone/>
              <a:tabLst>
                <a:tab pos="8967788" algn="l"/>
              </a:tabLst>
            </a:pPr>
            <a:r>
              <a:rPr lang="ka-GE" sz="3600" b="1" i="0" u="none" dirty="0" smtClean="0">
                <a:solidFill>
                  <a:schemeClr val="dk2"/>
                </a:solidFill>
                <a:latin typeface="Sylfaen" panose="010A0502050306030303" pitchFamily="18" charset="0"/>
                <a:sym typeface="Calibri"/>
              </a:rPr>
              <a:t>ბაზრის „უხილავის ხელის“ ქრისტიანული გააზრება</a:t>
            </a:r>
            <a:r>
              <a:rPr lang="en-US" sz="3600" b="1" i="0" u="none" dirty="0">
                <a:solidFill>
                  <a:schemeClr val="dk2"/>
                </a:solidFill>
                <a:latin typeface="Sylfaen" panose="010A0502050306030303" pitchFamily="18" charset="0"/>
                <a:sym typeface="Calibri"/>
              </a:rPr>
              <a:t/>
            </a:r>
            <a:br>
              <a:rPr lang="en-US" sz="3600" b="1" i="0" u="none" dirty="0">
                <a:solidFill>
                  <a:schemeClr val="dk2"/>
                </a:solidFill>
                <a:latin typeface="Sylfaen" panose="010A0502050306030303" pitchFamily="18" charset="0"/>
                <a:sym typeface="Calibri"/>
              </a:rPr>
            </a:br>
            <a:r>
              <a:rPr lang="en-US" sz="2400" b="1" i="0" u="none" dirty="0" smtClean="0">
                <a:solidFill>
                  <a:srgbClr val="660066"/>
                </a:solidFill>
                <a:latin typeface="Sylfaen" panose="010A0502050306030303" pitchFamily="18" charset="0"/>
                <a:sym typeface="Calibri"/>
              </a:rPr>
              <a:t/>
            </a:r>
            <a:br>
              <a:rPr lang="en-US" sz="2400" b="1" i="0" u="none" dirty="0" smtClean="0">
                <a:solidFill>
                  <a:srgbClr val="660066"/>
                </a:solidFill>
                <a:latin typeface="Sylfaen" panose="010A0502050306030303" pitchFamily="18" charset="0"/>
                <a:sym typeface="Calibri"/>
              </a:rPr>
            </a:br>
            <a:r>
              <a:rPr lang="ka-GE" sz="2800" b="1" i="0" u="none" dirty="0" smtClean="0">
                <a:solidFill>
                  <a:schemeClr val="dk2"/>
                </a:solidFill>
                <a:latin typeface="Sylfaen" panose="010A0502050306030303" pitchFamily="18" charset="0"/>
                <a:sym typeface="Calibri"/>
              </a:rPr>
              <a:t>მურმან ცეცხლაძე</a:t>
            </a:r>
            <a:br>
              <a:rPr lang="ka-GE" sz="2800" b="1" i="0" u="none" dirty="0" smtClean="0">
                <a:solidFill>
                  <a:schemeClr val="dk2"/>
                </a:solidFill>
                <a:latin typeface="Sylfaen" panose="010A0502050306030303" pitchFamily="18" charset="0"/>
                <a:sym typeface="Calibri"/>
              </a:rPr>
            </a:br>
            <a:r>
              <a:rPr lang="ka-GE" sz="2800" b="1" i="0" u="none" dirty="0" smtClean="0">
                <a:solidFill>
                  <a:schemeClr val="dk2"/>
                </a:solidFill>
                <a:latin typeface="Sylfaen" panose="010A0502050306030303" pitchFamily="18" charset="0"/>
                <a:sym typeface="Calibri"/>
              </a:rPr>
              <a:t>ასოცირებული პროფესორი</a:t>
            </a:r>
            <a:br>
              <a:rPr lang="ka-GE" sz="2800" b="1" i="0" u="none" dirty="0" smtClean="0">
                <a:solidFill>
                  <a:schemeClr val="dk2"/>
                </a:solidFill>
                <a:latin typeface="Sylfaen" panose="010A0502050306030303" pitchFamily="18" charset="0"/>
                <a:sym typeface="Calibri"/>
              </a:rPr>
            </a:br>
            <a:r>
              <a:rPr lang="ka-GE" sz="2800" b="1" i="0" u="none" dirty="0" smtClean="0">
                <a:solidFill>
                  <a:schemeClr val="dk2"/>
                </a:solidFill>
                <a:latin typeface="Sylfaen" panose="010A0502050306030303" pitchFamily="18" charset="0"/>
                <a:sym typeface="Calibri"/>
              </a:rPr>
              <a:t/>
            </a:r>
            <a:br>
              <a:rPr lang="ka-GE" sz="2800" b="1" i="0" u="none" dirty="0" smtClean="0">
                <a:solidFill>
                  <a:schemeClr val="dk2"/>
                </a:solidFill>
                <a:latin typeface="Sylfaen" panose="010A0502050306030303" pitchFamily="18" charset="0"/>
                <a:sym typeface="Calibri"/>
              </a:rPr>
            </a:br>
            <a:r>
              <a:rPr lang="ka-GE" sz="2700" dirty="0" smtClean="0">
                <a:latin typeface="Sylfaen" panose="010A0502050306030303" pitchFamily="18" charset="0"/>
              </a:rPr>
              <a:t>ბათუმის შოთა რუსთაველის სახელმწიფო უნივერსიტეტი</a:t>
            </a:r>
            <a:br>
              <a:rPr lang="ka-GE" sz="2700" dirty="0" smtClean="0">
                <a:latin typeface="Sylfaen" panose="010A0502050306030303" pitchFamily="18" charset="0"/>
              </a:rPr>
            </a:br>
            <a:r>
              <a:rPr lang="ka-GE" sz="2700" dirty="0" smtClean="0">
                <a:latin typeface="Sylfaen" panose="010A0502050306030303" pitchFamily="18" charset="0"/>
              </a:rPr>
              <a:t>ეკონომიკისა და ბიზნესის ფაკულტეტი</a:t>
            </a:r>
            <a:br>
              <a:rPr lang="ka-GE" sz="2700" dirty="0" smtClean="0">
                <a:latin typeface="Sylfaen" panose="010A0502050306030303" pitchFamily="18" charset="0"/>
              </a:rPr>
            </a:br>
            <a:r>
              <a:rPr lang="ka-GE" sz="2700" dirty="0" smtClean="0">
                <a:latin typeface="Sylfaen" panose="010A0502050306030303" pitchFamily="18" charset="0"/>
              </a:rPr>
              <a:t>ეკონომიკის დეპარტამენტი</a:t>
            </a:r>
            <a:endParaRPr sz="2700" dirty="0">
              <a:latin typeface="Sylfaen" panose="010A0502050306030303" pitchFamily="18" charset="0"/>
            </a:endParaRPr>
          </a:p>
        </p:txBody>
      </p:sp>
      <p:pic>
        <p:nvPicPr>
          <p:cNvPr id="138" name="Google Shape;138;p16" descr="Image result for áááá£ááá¡ á£ááááá á¡áá¢áá¢á"/>
          <p:cNvPicPr preferRelativeResize="0">
            <a:picLocks noGrp="1"/>
          </p:cNvPicPr>
          <p:nvPr>
            <p:ph type="body" idx="1"/>
          </p:nvPr>
        </p:nvPicPr>
        <p:blipFill rotWithShape="1">
          <a:blip r:embed="rId3">
            <a:alphaModFix/>
          </a:blip>
          <a:srcRect/>
          <a:stretch/>
        </p:blipFill>
        <p:spPr>
          <a:xfrm>
            <a:off x="20637" y="4291012"/>
            <a:ext cx="6088062" cy="2571750"/>
          </a:xfrm>
          <a:prstGeom prst="rect">
            <a:avLst/>
          </a:prstGeom>
          <a:noFill/>
          <a:ln>
            <a:noFill/>
          </a:ln>
        </p:spPr>
      </p:pic>
      <p:pic>
        <p:nvPicPr>
          <p:cNvPr id="139" name="Google Shape;139;p16" descr="Image result for áááá£ááá¡ á£ááááá á¡áá¢áá¢á"/>
          <p:cNvPicPr preferRelativeResize="0"/>
          <p:nvPr/>
        </p:nvPicPr>
        <p:blipFill rotWithShape="1">
          <a:blip r:embed="rId4">
            <a:alphaModFix/>
          </a:blip>
          <a:srcRect/>
          <a:stretch/>
        </p:blipFill>
        <p:spPr>
          <a:xfrm>
            <a:off x="6019800" y="4291012"/>
            <a:ext cx="3124200" cy="2571750"/>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 calcmode="lin" valueType="num">
                                      <p:cBhvr additive="base">
                                        <p:cTn id="7" dur="500"/>
                                        <p:tgtEl>
                                          <p:spTgt spid="1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28"/>
          <p:cNvSpPr txBox="1">
            <a:spLocks noGrp="1"/>
          </p:cNvSpPr>
          <p:nvPr>
            <p:ph type="body" idx="1"/>
          </p:nvPr>
        </p:nvSpPr>
        <p:spPr>
          <a:xfrm>
            <a:off x="0" y="304800"/>
            <a:ext cx="9144000" cy="6553200"/>
          </a:xfrm>
          <a:prstGeom prst="rect">
            <a:avLst/>
          </a:prstGeom>
          <a:noFill/>
          <a:ln>
            <a:noFill/>
          </a:ln>
        </p:spPr>
        <p:txBody>
          <a:bodyPr spcFirstLastPara="1" wrap="square" lIns="91425" tIns="45700" rIns="91425" bIns="45700" anchor="t" anchorCtr="0">
            <a:noAutofit/>
          </a:bodyPr>
          <a:lstStyle/>
          <a:p>
            <a:pPr marL="0" indent="363537" algn="just">
              <a:spcBef>
                <a:spcPts val="400"/>
              </a:spcBef>
              <a:buSzPts val="1900"/>
              <a:buNone/>
            </a:pPr>
            <a:r>
              <a:rPr lang="ka-GE" sz="2000" b="1" dirty="0">
                <a:solidFill>
                  <a:srgbClr val="660066"/>
                </a:solidFill>
                <a:latin typeface="+mn-lt"/>
                <a:ea typeface="Merriweather"/>
                <a:cs typeface="Merriweather"/>
                <a:sym typeface="Merriweather"/>
              </a:rPr>
              <a:t>ა. </a:t>
            </a:r>
            <a:r>
              <a:rPr lang="ka-GE" sz="2000" b="1" dirty="0" err="1">
                <a:solidFill>
                  <a:srgbClr val="660066"/>
                </a:solidFill>
                <a:latin typeface="+mn-lt"/>
                <a:ea typeface="Merriweather"/>
                <a:cs typeface="Merriweather"/>
                <a:sym typeface="Merriweather"/>
              </a:rPr>
              <a:t>სმითს</a:t>
            </a:r>
            <a:r>
              <a:rPr lang="ka-GE" sz="2000" b="1" dirty="0">
                <a:solidFill>
                  <a:srgbClr val="660066"/>
                </a:solidFill>
                <a:latin typeface="+mn-lt"/>
                <a:ea typeface="Merriweather"/>
                <a:cs typeface="Merriweather"/>
                <a:sym typeface="Merriweather"/>
              </a:rPr>
              <a:t> თავის ნაშრომში „გამოკვლევა ხალხთა სიმდიდრის ბუნებისა და მიზეზების შე­ს­ა­ხ­ებ“ მოჰყავს პირადი ინტერესებით ქმედების უარყოფითი შედეგების </a:t>
            </a:r>
            <a:r>
              <a:rPr lang="ka-GE" sz="2000" b="1" dirty="0">
                <a:solidFill>
                  <a:srgbClr val="FF0000"/>
                </a:solidFill>
                <a:latin typeface="+mn-lt"/>
                <a:ea typeface="Merriweather"/>
                <a:cs typeface="Merriweather"/>
                <a:sym typeface="Merriweather"/>
              </a:rPr>
              <a:t>60-ზე მეტი </a:t>
            </a:r>
            <a:r>
              <a:rPr lang="ka-GE" sz="2000" b="1" dirty="0" smtClean="0">
                <a:solidFill>
                  <a:srgbClr val="FF0000"/>
                </a:solidFill>
                <a:latin typeface="+mn-lt"/>
                <a:ea typeface="Merriweather"/>
                <a:cs typeface="Merriweather"/>
                <a:sym typeface="Merriweather"/>
              </a:rPr>
              <a:t>შე­მ­თ­ხვ­ევა</a:t>
            </a:r>
            <a:r>
              <a:rPr lang="ka-GE" sz="2000" b="1" dirty="0" smtClean="0">
                <a:solidFill>
                  <a:srgbClr val="660066"/>
                </a:solidFill>
                <a:latin typeface="+mn-lt"/>
                <a:ea typeface="Merriweather"/>
                <a:cs typeface="Merriweather"/>
                <a:sym typeface="Merriweather"/>
              </a:rPr>
              <a:t>.</a:t>
            </a:r>
            <a:endParaRPr lang="ka-GE" sz="2000" dirty="0">
              <a:latin typeface="+mn-lt"/>
            </a:endParaRPr>
          </a:p>
          <a:p>
            <a:pPr marL="0" marR="0" lvl="0" indent="363537" algn="just" rtl="0">
              <a:lnSpc>
                <a:spcPct val="100000"/>
              </a:lnSpc>
              <a:spcBef>
                <a:spcPts val="400"/>
              </a:spcBef>
              <a:spcAft>
                <a:spcPts val="0"/>
              </a:spcAft>
              <a:buClr>
                <a:srgbClr val="0BD0D9"/>
              </a:buClr>
              <a:buSzPts val="1900"/>
              <a:buFont typeface="Noto Sans Symbols"/>
              <a:buNone/>
            </a:pPr>
            <a:endParaRPr lang="ka-GE" sz="2000" b="1" i="0" u="none" dirty="0" smtClean="0">
              <a:solidFill>
                <a:srgbClr val="660066"/>
              </a:solidFill>
              <a:latin typeface="+mn-lt"/>
              <a:ea typeface="Merriweather"/>
              <a:cs typeface="Merriweather"/>
              <a:sym typeface="Merriweather"/>
            </a:endParaRPr>
          </a:p>
          <a:p>
            <a:pPr marL="0" marR="0" lvl="0" indent="363537" algn="just" rtl="0">
              <a:lnSpc>
                <a:spcPct val="100000"/>
              </a:lnSpc>
              <a:spcBef>
                <a:spcPts val="400"/>
              </a:spcBef>
              <a:spcAft>
                <a:spcPts val="0"/>
              </a:spcAft>
              <a:buClr>
                <a:srgbClr val="0BD0D9"/>
              </a:buClr>
              <a:buSzPts val="1900"/>
              <a:buFont typeface="Noto Sans Symbols"/>
              <a:buNone/>
            </a:pPr>
            <a:r>
              <a:rPr lang="ka-GE" sz="2000" b="1" i="0" u="none" dirty="0" smtClean="0">
                <a:solidFill>
                  <a:srgbClr val="660066"/>
                </a:solidFill>
                <a:latin typeface="+mn-lt"/>
                <a:ea typeface="Merriweather"/>
                <a:cs typeface="Merriweather"/>
                <a:sym typeface="Merriweather"/>
              </a:rPr>
              <a:t>ამრიგად, </a:t>
            </a:r>
            <a:r>
              <a:rPr lang="en-US" sz="2000" b="1" i="0" u="none" dirty="0" err="1" smtClean="0">
                <a:solidFill>
                  <a:srgbClr val="660066"/>
                </a:solidFill>
                <a:latin typeface="+mn-lt"/>
                <a:ea typeface="Merriweather"/>
                <a:cs typeface="Merriweather"/>
                <a:sym typeface="Merriweather"/>
              </a:rPr>
              <a:t>ეკონომიკური</a:t>
            </a:r>
            <a:r>
              <a:rPr lang="en-US" sz="2000" b="1" i="0" u="none" dirty="0" smtClean="0">
                <a:solidFill>
                  <a:srgbClr val="660066"/>
                </a:solidFill>
                <a:latin typeface="+mn-lt"/>
                <a:ea typeface="Merriweather"/>
                <a:cs typeface="Merriweather"/>
                <a:sym typeface="Merriweather"/>
              </a:rPr>
              <a:t> </a:t>
            </a:r>
            <a:r>
              <a:rPr lang="en-US" sz="2000" b="1" i="0" u="none" dirty="0" err="1" smtClean="0">
                <a:solidFill>
                  <a:srgbClr val="660066"/>
                </a:solidFill>
                <a:latin typeface="+mn-lt"/>
                <a:ea typeface="Merriweather"/>
                <a:cs typeface="Merriweather"/>
                <a:sym typeface="Merriweather"/>
              </a:rPr>
              <a:t>თვალსაზრისით</a:t>
            </a:r>
            <a:r>
              <a:rPr lang="ka-GE" sz="2000" b="1" i="0" u="none" dirty="0" smtClean="0">
                <a:solidFill>
                  <a:srgbClr val="660066"/>
                </a:solidFill>
                <a:latin typeface="+mn-lt"/>
                <a:ea typeface="Merriweather"/>
                <a:cs typeface="Merriweather"/>
                <a:sym typeface="Merriweather"/>
              </a:rPr>
              <a:t> ადამიანი მოქმედებს რაციონალურად, პირადი ინტერესებით.... და როგორც ასეთი ქმედების შედეგი ყალიბდება სამართლიანი და რაციონალური საზოგადოება, სადაც კერძო და კერძო და საზოგადოებრივ ინტერსებს შორის </a:t>
            </a:r>
            <a:r>
              <a:rPr lang="ka-GE" sz="2000" b="1" i="0" u="none" dirty="0" smtClean="0">
                <a:solidFill>
                  <a:srgbClr val="FF0000"/>
                </a:solidFill>
                <a:latin typeface="+mn-lt"/>
                <a:ea typeface="Merriweather"/>
                <a:cs typeface="Merriweather"/>
                <a:sym typeface="Merriweather"/>
              </a:rPr>
              <a:t>სრული ჰარმონიაა.</a:t>
            </a:r>
          </a:p>
          <a:p>
            <a:pPr marL="0" marR="0" lvl="0" indent="363537" algn="just" rtl="0">
              <a:lnSpc>
                <a:spcPct val="100000"/>
              </a:lnSpc>
              <a:spcBef>
                <a:spcPts val="400"/>
              </a:spcBef>
              <a:spcAft>
                <a:spcPts val="0"/>
              </a:spcAft>
              <a:buClr>
                <a:srgbClr val="0BD0D9"/>
              </a:buClr>
              <a:buSzPts val="1900"/>
              <a:buFont typeface="Noto Sans Symbols"/>
              <a:buNone/>
            </a:pPr>
            <a:endParaRPr lang="ka-GE" sz="2000" b="1" dirty="0">
              <a:solidFill>
                <a:srgbClr val="FF0000"/>
              </a:solidFill>
              <a:latin typeface="+mn-lt"/>
              <a:ea typeface="Merriweather"/>
              <a:cs typeface="Merriweather"/>
              <a:sym typeface="Merriweather"/>
            </a:endParaRPr>
          </a:p>
          <a:p>
            <a:pPr marL="0" indent="363537" algn="just">
              <a:spcBef>
                <a:spcPts val="400"/>
              </a:spcBef>
              <a:buSzPts val="1900"/>
              <a:buNone/>
            </a:pPr>
            <a:r>
              <a:rPr lang="ka-GE" sz="2000" b="1" dirty="0">
                <a:solidFill>
                  <a:srgbClr val="660066"/>
                </a:solidFill>
                <a:latin typeface="+mn-lt"/>
                <a:ea typeface="Merriweather"/>
                <a:cs typeface="Merriweather"/>
                <a:sym typeface="Merriweather"/>
              </a:rPr>
              <a:t>ა. სმითი აღნიშნავს, რომ ადამიანის პირადი ინტერესები მხოლოდ მაშინ განა­პი­რო­ბე­ბ­ენ საზოგადოებრივ სიკეთეს, როდესაც იგი რეალიზდება </a:t>
            </a:r>
            <a:r>
              <a:rPr lang="ka-GE" sz="2000" b="1" dirty="0">
                <a:solidFill>
                  <a:srgbClr val="FF0000"/>
                </a:solidFill>
                <a:latin typeface="+mn-lt"/>
                <a:ea typeface="Merriweather"/>
                <a:cs typeface="Merriweather"/>
                <a:sym typeface="Merriweather"/>
              </a:rPr>
              <a:t>კონკურენტულ </a:t>
            </a:r>
            <a:r>
              <a:rPr lang="ka-GE" sz="2000" b="1" dirty="0" smtClean="0">
                <a:solidFill>
                  <a:srgbClr val="FF0000"/>
                </a:solidFill>
                <a:latin typeface="+mn-lt"/>
                <a:ea typeface="Merriweather"/>
                <a:cs typeface="Merriweather"/>
                <a:sym typeface="Merriweather"/>
              </a:rPr>
              <a:t>ბაზარზე</a:t>
            </a:r>
            <a:r>
              <a:rPr lang="ka-GE" sz="2000" b="1" dirty="0" smtClean="0">
                <a:solidFill>
                  <a:srgbClr val="660066"/>
                </a:solidFill>
                <a:latin typeface="+mn-lt"/>
                <a:ea typeface="Merriweather"/>
                <a:cs typeface="Merriweather"/>
                <a:sym typeface="Merriweather"/>
              </a:rPr>
              <a:t>.</a:t>
            </a:r>
          </a:p>
          <a:p>
            <a:pPr marL="0" indent="363537" algn="just">
              <a:spcBef>
                <a:spcPts val="400"/>
              </a:spcBef>
              <a:buSzPts val="1900"/>
              <a:buNone/>
            </a:pPr>
            <a:r>
              <a:rPr lang="ka-GE" sz="2000" b="1" i="0" u="none" dirty="0" smtClean="0">
                <a:solidFill>
                  <a:srgbClr val="660066"/>
                </a:solidFill>
                <a:latin typeface="+mn-lt"/>
                <a:ea typeface="Merriweather"/>
                <a:cs typeface="Merriweather"/>
                <a:sym typeface="Merriweather"/>
              </a:rPr>
              <a:t>ბაზრის უხილავ ხელს </a:t>
            </a:r>
            <a:r>
              <a:rPr lang="ka-GE" sz="2000" b="1" i="0" u="none" dirty="0" smtClean="0">
                <a:solidFill>
                  <a:srgbClr val="FF0000"/>
                </a:solidFill>
                <a:latin typeface="+mn-lt"/>
                <a:ea typeface="Merriweather"/>
                <a:cs typeface="Merriweather"/>
                <a:sym typeface="Merriweather"/>
              </a:rPr>
              <a:t>ფასების მექანიზმის საშუალებით </a:t>
            </a:r>
            <a:r>
              <a:rPr lang="ka-GE" sz="2000" b="1" i="0" u="none" dirty="0" smtClean="0">
                <a:solidFill>
                  <a:srgbClr val="660066"/>
                </a:solidFill>
                <a:latin typeface="+mn-lt"/>
                <a:ea typeface="Merriweather"/>
                <a:cs typeface="Merriweather"/>
                <a:sym typeface="Merriweather"/>
              </a:rPr>
              <a:t>ბაზარი მოჰყავს საერთო წონასწორობაში და  ეკონომიკას წარმართავს ისე, რომ გაიზარდოს ხალთა სიმდიდრე.</a:t>
            </a:r>
          </a:p>
          <a:p>
            <a:pPr marL="0" indent="363537" algn="just">
              <a:spcBef>
                <a:spcPts val="400"/>
              </a:spcBef>
              <a:buSzPts val="1900"/>
              <a:buNone/>
            </a:pPr>
            <a:endParaRPr lang="ka-GE" sz="2000" b="1" i="0" u="none" dirty="0" smtClean="0">
              <a:solidFill>
                <a:srgbClr val="660066"/>
              </a:solidFill>
              <a:latin typeface="+mn-lt"/>
              <a:ea typeface="Merriweather"/>
              <a:cs typeface="Merriweather"/>
              <a:sym typeface="Merriweather"/>
            </a:endParaRPr>
          </a:p>
          <a:p>
            <a:pPr marL="0" lvl="0" indent="363537" algn="just">
              <a:spcBef>
                <a:spcPts val="400"/>
              </a:spcBef>
              <a:buSzPts val="1900"/>
              <a:buNone/>
            </a:pPr>
            <a:r>
              <a:rPr lang="ka-GE" sz="2000" b="1" dirty="0">
                <a:solidFill>
                  <a:srgbClr val="660066"/>
                </a:solidFill>
                <a:latin typeface="+mn-lt"/>
                <a:ea typeface="Merriweather"/>
                <a:cs typeface="Merriweather"/>
                <a:sym typeface="Merriweather"/>
              </a:rPr>
              <a:t>„უხილავი ხე­ლი“ </a:t>
            </a:r>
            <a:r>
              <a:rPr lang="ka-GE" sz="2000" b="1" dirty="0">
                <a:solidFill>
                  <a:srgbClr val="FF0000"/>
                </a:solidFill>
                <a:latin typeface="+mn-lt"/>
                <a:ea typeface="Merriweather"/>
                <a:cs typeface="Merriweather"/>
                <a:sym typeface="Merriweather"/>
              </a:rPr>
              <a:t>არ არის იძულება. </a:t>
            </a:r>
            <a:r>
              <a:rPr lang="ka-GE" sz="2000" b="1" dirty="0">
                <a:solidFill>
                  <a:srgbClr val="660066"/>
                </a:solidFill>
                <a:latin typeface="+mn-lt"/>
                <a:ea typeface="Merriweather"/>
                <a:cs typeface="Merriweather"/>
                <a:sym typeface="Merriweather"/>
              </a:rPr>
              <a:t>იგი არავის არაფერს არ აიძულებს, არ ავალდებულებს. ეკ­ონ­ომ­იკ­ური სუბიექტები საერთოდ ვერ ამჩნევენ მისი რაიმე სახის გავლენას.</a:t>
            </a:r>
            <a:endParaRPr lang="ka-GE" sz="2000" dirty="0">
              <a:latin typeface="+mn-lt"/>
            </a:endParaRPr>
          </a:p>
          <a:p>
            <a:pPr marL="0" indent="363537" algn="just">
              <a:spcBef>
                <a:spcPts val="400"/>
              </a:spcBef>
              <a:buSzPts val="1900"/>
              <a:buNone/>
            </a:pPr>
            <a:endParaRPr sz="2000" b="1" i="0" u="none" dirty="0">
              <a:solidFill>
                <a:srgbClr val="FF0000"/>
              </a:solidFill>
              <a:latin typeface="+mn-lt"/>
              <a:ea typeface="Merriweather"/>
              <a:cs typeface="Merriweather"/>
              <a:sym typeface="Merriweather"/>
            </a:endParaRPr>
          </a:p>
        </p:txBody>
      </p:sp>
      <p:sp>
        <p:nvSpPr>
          <p:cNvPr id="5" name="Google Shape;144;p17"/>
          <p:cNvSpPr txBox="1">
            <a:spLocks noGrp="1"/>
          </p:cNvSpPr>
          <p:nvPr>
            <p:ph type="title"/>
          </p:nvPr>
        </p:nvSpPr>
        <p:spPr>
          <a:xfrm>
            <a:off x="297543" y="0"/>
            <a:ext cx="8229600" cy="304800"/>
          </a:xfrm>
          <a:prstGeom prst="rect">
            <a:avLst/>
          </a:prstGeom>
          <a:noFill/>
          <a:ln>
            <a:noFill/>
          </a:ln>
        </p:spPr>
        <p:txBody>
          <a:bodyPr spcFirstLastPara="1" wrap="square" lIns="0" tIns="45700" rIns="0" bIns="0" anchor="b" anchorCtr="0">
            <a:noAutofit/>
          </a:bodyPr>
          <a:lstStyle/>
          <a:p>
            <a:pPr marL="0" lvl="0" indent="0" algn="ctr" rtl="0">
              <a:lnSpc>
                <a:spcPct val="100000"/>
              </a:lnSpc>
              <a:spcBef>
                <a:spcPts val="0"/>
              </a:spcBef>
              <a:spcAft>
                <a:spcPts val="0"/>
              </a:spcAft>
              <a:buClr>
                <a:schemeClr val="dk2"/>
              </a:buClr>
              <a:buSzPts val="2400"/>
              <a:buFont typeface="Calibri"/>
              <a:buNone/>
            </a:pPr>
            <a:r>
              <a:rPr lang="ka-GE" sz="2400" b="1" i="0" u="none" dirty="0" smtClean="0">
                <a:solidFill>
                  <a:srgbClr val="C00000"/>
                </a:solidFill>
                <a:latin typeface="Sylfaen" panose="010A0502050306030303" pitchFamily="18" charset="0"/>
                <a:sym typeface="Calibri"/>
              </a:rPr>
              <a:t>ბაზრის უხილავი ხელის ქრისტიანული გააზრება</a:t>
            </a:r>
            <a:endParaRPr sz="2400" dirty="0">
              <a:solidFill>
                <a:srgbClr val="C00000"/>
              </a:solidFill>
              <a:latin typeface="Sylfaen" panose="010A0502050306030303"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anim calcmode="lin" valueType="num">
                                      <p:cBhvr additive="base">
                                        <p:cTn id="7" dur="500"/>
                                        <p:tgtEl>
                                          <p:spTgt spid="2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1">
                                            <p:txEl>
                                              <p:pRg st="2" end="2"/>
                                            </p:txEl>
                                          </p:spTgt>
                                        </p:tgtEl>
                                        <p:attrNameLst>
                                          <p:attrName>style.visibility</p:attrName>
                                        </p:attrNameLst>
                                      </p:cBhvr>
                                      <p:to>
                                        <p:strVal val="visible"/>
                                      </p:to>
                                    </p:set>
                                    <p:anim calcmode="lin" valueType="num">
                                      <p:cBhvr additive="base">
                                        <p:cTn id="12" dur="500"/>
                                        <p:tgtEl>
                                          <p:spTgt spid="2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1">
                                            <p:txEl>
                                              <p:pRg st="4" end="4"/>
                                            </p:txEl>
                                          </p:spTgt>
                                        </p:tgtEl>
                                        <p:attrNameLst>
                                          <p:attrName>style.visibility</p:attrName>
                                        </p:attrNameLst>
                                      </p:cBhvr>
                                      <p:to>
                                        <p:strVal val="visible"/>
                                      </p:to>
                                    </p:set>
                                    <p:anim calcmode="lin" valueType="num">
                                      <p:cBhvr additive="base">
                                        <p:cTn id="17" dur="500"/>
                                        <p:tgtEl>
                                          <p:spTgt spid="22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21">
                                            <p:txEl>
                                              <p:pRg st="5" end="5"/>
                                            </p:txEl>
                                          </p:spTgt>
                                        </p:tgtEl>
                                        <p:attrNameLst>
                                          <p:attrName>style.visibility</p:attrName>
                                        </p:attrNameLst>
                                      </p:cBhvr>
                                      <p:to>
                                        <p:strVal val="visible"/>
                                      </p:to>
                                    </p:set>
                                    <p:anim calcmode="lin" valueType="num">
                                      <p:cBhvr additive="base">
                                        <p:cTn id="22" dur="500"/>
                                        <p:tgtEl>
                                          <p:spTgt spid="22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21">
                                            <p:txEl>
                                              <p:pRg st="7" end="7"/>
                                            </p:txEl>
                                          </p:spTgt>
                                        </p:tgtEl>
                                        <p:attrNameLst>
                                          <p:attrName>style.visibility</p:attrName>
                                        </p:attrNameLst>
                                      </p:cBhvr>
                                      <p:to>
                                        <p:strVal val="visible"/>
                                      </p:to>
                                    </p:set>
                                    <p:anim calcmode="lin" valueType="num">
                                      <p:cBhvr additive="base">
                                        <p:cTn id="27" dur="500"/>
                                        <p:tgtEl>
                                          <p:spTgt spid="22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9" name="Google Shape;239;p31"/>
          <p:cNvSpPr txBox="1">
            <a:spLocks noGrp="1"/>
          </p:cNvSpPr>
          <p:nvPr>
            <p:ph type="body" idx="1"/>
          </p:nvPr>
        </p:nvSpPr>
        <p:spPr>
          <a:xfrm>
            <a:off x="0" y="304800"/>
            <a:ext cx="9144000" cy="6553200"/>
          </a:xfrm>
          <a:prstGeom prst="rect">
            <a:avLst/>
          </a:prstGeom>
          <a:noFill/>
          <a:ln>
            <a:noFill/>
          </a:ln>
        </p:spPr>
        <p:txBody>
          <a:bodyPr spcFirstLastPara="1" wrap="square" lIns="91425" tIns="45700" rIns="91425" bIns="45700" anchor="t" anchorCtr="0">
            <a:noAutofit/>
          </a:bodyPr>
          <a:lstStyle/>
          <a:p>
            <a:pPr marL="0" marR="0" lvl="0" indent="363537" algn="just" rtl="0">
              <a:lnSpc>
                <a:spcPct val="100000"/>
              </a:lnSpc>
              <a:spcBef>
                <a:spcPts val="400"/>
              </a:spcBef>
              <a:spcAft>
                <a:spcPts val="0"/>
              </a:spcAft>
              <a:buClr>
                <a:srgbClr val="0BD0D9"/>
              </a:buClr>
              <a:buSzPts val="1900"/>
              <a:buFont typeface="Noto Sans Symbols"/>
              <a:buNone/>
            </a:pPr>
            <a:r>
              <a:rPr lang="en-US" sz="2000" b="1" i="0" u="none" dirty="0" err="1" smtClean="0">
                <a:solidFill>
                  <a:srgbClr val="660066"/>
                </a:solidFill>
                <a:latin typeface="Sylfaen" panose="010A0502050306030303" pitchFamily="18" charset="0"/>
                <a:ea typeface="Merriweather"/>
                <a:cs typeface="Merriweather"/>
                <a:sym typeface="Merriweather"/>
              </a:rPr>
              <a:t>დასკვნის</a:t>
            </a:r>
            <a:r>
              <a:rPr lang="en-US" sz="2000" b="1" i="0" u="none" dirty="0" smtClean="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სახით</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შეიძლება</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ითქვას</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რომ</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მეტაფორაში</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FF0000"/>
                </a:solidFill>
                <a:latin typeface="Sylfaen" panose="010A0502050306030303" pitchFamily="18" charset="0"/>
                <a:ea typeface="Merriweather"/>
                <a:cs typeface="Merriweather"/>
                <a:sym typeface="Merriweather"/>
              </a:rPr>
              <a:t>უხილავი</a:t>
            </a:r>
            <a:r>
              <a:rPr lang="en-US" sz="2000" b="1" i="0" u="none" dirty="0">
                <a:solidFill>
                  <a:srgbClr val="FF0000"/>
                </a:solidFill>
                <a:latin typeface="Sylfaen" panose="010A0502050306030303" pitchFamily="18" charset="0"/>
                <a:ea typeface="Merriweather"/>
                <a:cs typeface="Merriweather"/>
                <a:sym typeface="Merriweather"/>
              </a:rPr>
              <a:t> </a:t>
            </a:r>
            <a:r>
              <a:rPr lang="en-US" sz="2000" b="1" i="0" u="none" dirty="0" err="1">
                <a:solidFill>
                  <a:srgbClr val="FF0000"/>
                </a:solidFill>
                <a:latin typeface="Sylfaen" panose="010A0502050306030303" pitchFamily="18" charset="0"/>
                <a:ea typeface="Merriweather"/>
                <a:cs typeface="Merriweather"/>
                <a:sym typeface="Merriweather"/>
              </a:rPr>
              <a:t>ხელი</a:t>
            </a:r>
            <a:r>
              <a:rPr lang="en-US" sz="2000" b="1" i="0" u="none" dirty="0">
                <a:solidFill>
                  <a:srgbClr val="FF0000"/>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იგულისხმება</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smtClean="0">
                <a:solidFill>
                  <a:srgbClr val="660066"/>
                </a:solidFill>
                <a:latin typeface="Sylfaen" panose="010A0502050306030303" pitchFamily="18" charset="0"/>
                <a:ea typeface="Merriweather"/>
                <a:cs typeface="Merriweather"/>
                <a:sym typeface="Merriweather"/>
              </a:rPr>
              <a:t>ღმერთი</a:t>
            </a:r>
            <a:r>
              <a:rPr lang="ka-GE" sz="2000" b="1" i="0" u="none" dirty="0" smtClean="0">
                <a:solidFill>
                  <a:srgbClr val="660066"/>
                </a:solidFill>
                <a:latin typeface="Sylfaen" panose="010A0502050306030303" pitchFamily="18" charset="0"/>
                <a:ea typeface="Merriweather"/>
                <a:cs typeface="Merriweather"/>
                <a:sym typeface="Merriweather"/>
              </a:rPr>
              <a:t>ს ხელი</a:t>
            </a:r>
            <a:r>
              <a:rPr lang="en-US" sz="2000" b="1" i="0" u="none" dirty="0" smtClean="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რომელიც</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ყველასგან</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ფარულად</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აწესრიგებს</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სამყაროს</a:t>
            </a:r>
            <a:r>
              <a:rPr lang="en-US" sz="2000" b="1" i="0" u="none" dirty="0">
                <a:solidFill>
                  <a:srgbClr val="660066"/>
                </a:solidFill>
                <a:latin typeface="Sylfaen" panose="010A0502050306030303" pitchFamily="18" charset="0"/>
                <a:ea typeface="Merriweather"/>
                <a:cs typeface="Merriweather"/>
                <a:sym typeface="Merriweather"/>
              </a:rPr>
              <a:t>. </a:t>
            </a:r>
            <a:endParaRPr dirty="0">
              <a:latin typeface="Sylfaen" panose="010A0502050306030303" pitchFamily="18" charset="0"/>
            </a:endParaRPr>
          </a:p>
          <a:p>
            <a:pPr marL="0" marR="0" lvl="0" indent="363537" algn="just" rtl="0">
              <a:lnSpc>
                <a:spcPct val="100000"/>
              </a:lnSpc>
              <a:spcBef>
                <a:spcPts val="400"/>
              </a:spcBef>
              <a:spcAft>
                <a:spcPts val="0"/>
              </a:spcAft>
              <a:buClr>
                <a:srgbClr val="0BD0D9"/>
              </a:buClr>
              <a:buSzPts val="1900"/>
              <a:buFont typeface="Noto Sans Symbols"/>
              <a:buNone/>
            </a:pPr>
            <a:r>
              <a:rPr lang="en-US" sz="2000" b="1" i="0" u="none" dirty="0" err="1">
                <a:solidFill>
                  <a:srgbClr val="660066"/>
                </a:solidFill>
                <a:latin typeface="Sylfaen" panose="010A0502050306030303" pitchFamily="18" charset="0"/>
                <a:ea typeface="Merriweather"/>
                <a:cs typeface="Merriweather"/>
                <a:sym typeface="Merriweather"/>
              </a:rPr>
              <a:t>იგი</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FF0000"/>
                </a:solidFill>
                <a:latin typeface="Sylfaen" panose="010A0502050306030303" pitchFamily="18" charset="0"/>
                <a:ea typeface="Merriweather"/>
                <a:cs typeface="Merriweather"/>
                <a:sym typeface="Merriweather"/>
              </a:rPr>
              <a:t>ადამიანს</a:t>
            </a:r>
            <a:r>
              <a:rPr lang="en-US" sz="2000" b="1" i="0" u="none" dirty="0">
                <a:solidFill>
                  <a:srgbClr val="FF0000"/>
                </a:solidFill>
                <a:latin typeface="Sylfaen" panose="010A0502050306030303" pitchFamily="18" charset="0"/>
                <a:ea typeface="Merriweather"/>
                <a:cs typeface="Merriweather"/>
                <a:sym typeface="Merriweather"/>
              </a:rPr>
              <a:t> </a:t>
            </a:r>
            <a:r>
              <a:rPr lang="en-US" sz="2000" b="1" i="0" u="none" dirty="0" err="1">
                <a:solidFill>
                  <a:srgbClr val="FF0000"/>
                </a:solidFill>
                <a:latin typeface="Sylfaen" panose="010A0502050306030303" pitchFamily="18" charset="0"/>
                <a:ea typeface="Merriweather"/>
                <a:cs typeface="Merriweather"/>
                <a:sym typeface="Merriweather"/>
              </a:rPr>
              <a:t>ანიჭებს</a:t>
            </a:r>
            <a:r>
              <a:rPr lang="en-US" sz="2000" b="1" i="0" u="none" dirty="0">
                <a:solidFill>
                  <a:srgbClr val="FF0000"/>
                </a:solidFill>
                <a:latin typeface="Sylfaen" panose="010A0502050306030303" pitchFamily="18" charset="0"/>
                <a:ea typeface="Merriweather"/>
                <a:cs typeface="Merriweather"/>
                <a:sym typeface="Merriweather"/>
              </a:rPr>
              <a:t> </a:t>
            </a:r>
            <a:r>
              <a:rPr lang="en-US" sz="2000" b="1" i="0" u="none" dirty="0" err="1">
                <a:solidFill>
                  <a:srgbClr val="FF0000"/>
                </a:solidFill>
                <a:latin typeface="Sylfaen" panose="010A0502050306030303" pitchFamily="18" charset="0"/>
                <a:ea typeface="Merriweather"/>
                <a:cs typeface="Merriweather"/>
                <a:sym typeface="Merriweather"/>
              </a:rPr>
              <a:t>სრულ</a:t>
            </a:r>
            <a:r>
              <a:rPr lang="en-US" sz="2000" b="1" i="0" u="none" dirty="0">
                <a:solidFill>
                  <a:srgbClr val="FF0000"/>
                </a:solidFill>
                <a:latin typeface="Sylfaen" panose="010A0502050306030303" pitchFamily="18" charset="0"/>
                <a:ea typeface="Merriweather"/>
                <a:cs typeface="Merriweather"/>
                <a:sym typeface="Merriweather"/>
              </a:rPr>
              <a:t> </a:t>
            </a:r>
            <a:r>
              <a:rPr lang="en-US" sz="2000" b="1" i="0" u="none" dirty="0" err="1">
                <a:solidFill>
                  <a:srgbClr val="FF0000"/>
                </a:solidFill>
                <a:latin typeface="Sylfaen" panose="010A0502050306030303" pitchFamily="18" charset="0"/>
                <a:ea typeface="Merriweather"/>
                <a:cs typeface="Merriweather"/>
                <a:sym typeface="Merriweather"/>
              </a:rPr>
              <a:t>თავისუფლებას</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აძლევს</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არჩევანის</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უფლებას</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მცირე</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თავისუფლება</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მაგრამ</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ამავე</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დროს</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აკისრებს</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პასუხისმგებლობას</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შედეგზეც</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ამიტომ</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ადამიანი</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FF0000"/>
                </a:solidFill>
                <a:latin typeface="Sylfaen" panose="010A0502050306030303" pitchFamily="18" charset="0"/>
                <a:ea typeface="Merriweather"/>
                <a:cs typeface="Merriweather"/>
                <a:sym typeface="Merriweather"/>
              </a:rPr>
              <a:t>ნამდვილ</a:t>
            </a:r>
            <a:r>
              <a:rPr lang="en-US" sz="2000" b="1" i="0" u="none" dirty="0">
                <a:solidFill>
                  <a:srgbClr val="FF0000"/>
                </a:solidFill>
                <a:latin typeface="Sylfaen" panose="010A0502050306030303" pitchFamily="18" charset="0"/>
                <a:ea typeface="Merriweather"/>
                <a:cs typeface="Merriweather"/>
                <a:sym typeface="Merriweather"/>
              </a:rPr>
              <a:t> </a:t>
            </a:r>
            <a:r>
              <a:rPr lang="en-US" sz="2000" b="1" i="0" u="none" dirty="0" err="1">
                <a:solidFill>
                  <a:srgbClr val="FF0000"/>
                </a:solidFill>
                <a:latin typeface="Sylfaen" panose="010A0502050306030303" pitchFamily="18" charset="0"/>
                <a:ea typeface="Merriweather"/>
                <a:cs typeface="Merriweather"/>
                <a:sym typeface="Merriweather"/>
              </a:rPr>
              <a:t>თავისუფ­ლე­ბ­ას</a:t>
            </a:r>
            <a:r>
              <a:rPr lang="en-US" sz="2000" b="1" i="0" u="none" dirty="0">
                <a:solidFill>
                  <a:srgbClr val="FF0000"/>
                </a:solidFill>
                <a:latin typeface="Sylfaen" panose="010A0502050306030303" pitchFamily="18" charset="0"/>
                <a:ea typeface="Merriweather"/>
                <a:cs typeface="Merriweather"/>
                <a:sym typeface="Merriweather"/>
              </a:rPr>
              <a:t> </a:t>
            </a:r>
            <a:r>
              <a:rPr lang="en-US" sz="2000" b="1" i="0" u="none" dirty="0" err="1">
                <a:solidFill>
                  <a:srgbClr val="FF0000"/>
                </a:solidFill>
                <a:latin typeface="Sylfaen" panose="010A0502050306030303" pitchFamily="18" charset="0"/>
                <a:ea typeface="Merriweather"/>
                <a:cs typeface="Merriweather"/>
                <a:sym typeface="Merriweather"/>
              </a:rPr>
              <a:t>აღწევს</a:t>
            </a:r>
            <a:r>
              <a:rPr lang="en-US" sz="2000" b="1" i="0" u="none" dirty="0">
                <a:solidFill>
                  <a:srgbClr val="FF0000"/>
                </a:solidFill>
                <a:latin typeface="Sylfaen" panose="010A0502050306030303" pitchFamily="18" charset="0"/>
                <a:ea typeface="Merriweather"/>
                <a:cs typeface="Merriweather"/>
                <a:sym typeface="Merriweather"/>
              </a:rPr>
              <a:t> </a:t>
            </a:r>
            <a:r>
              <a:rPr lang="en-US" sz="2000" b="1" i="0" u="none" dirty="0" err="1">
                <a:solidFill>
                  <a:srgbClr val="FF0000"/>
                </a:solidFill>
                <a:latin typeface="Sylfaen" panose="010A0502050306030303" pitchFamily="18" charset="0"/>
                <a:ea typeface="Merriweather"/>
                <a:cs typeface="Merriweather"/>
                <a:sym typeface="Merriweather"/>
              </a:rPr>
              <a:t>მხოლოდ</a:t>
            </a:r>
            <a:r>
              <a:rPr lang="en-US" sz="2000" b="1" i="0" u="none" dirty="0">
                <a:solidFill>
                  <a:srgbClr val="FF0000"/>
                </a:solidFill>
                <a:latin typeface="Sylfaen" panose="010A0502050306030303" pitchFamily="18" charset="0"/>
                <a:ea typeface="Merriweather"/>
                <a:cs typeface="Merriweather"/>
                <a:sym typeface="Merriweather"/>
              </a:rPr>
              <a:t> </a:t>
            </a:r>
            <a:r>
              <a:rPr lang="en-US" sz="2000" b="1" i="0" u="none" dirty="0" err="1">
                <a:solidFill>
                  <a:srgbClr val="FF0000"/>
                </a:solidFill>
                <a:latin typeface="Sylfaen" panose="010A0502050306030303" pitchFamily="18" charset="0"/>
                <a:ea typeface="Merriweather"/>
                <a:cs typeface="Merriweather"/>
                <a:sym typeface="Merriweather"/>
              </a:rPr>
              <a:t>ჭეშმარიტი</a:t>
            </a:r>
            <a:r>
              <a:rPr lang="en-US" sz="2000" b="1" i="0" u="none" dirty="0">
                <a:solidFill>
                  <a:srgbClr val="FF0000"/>
                </a:solidFill>
                <a:latin typeface="Sylfaen" panose="010A0502050306030303" pitchFamily="18" charset="0"/>
                <a:ea typeface="Merriweather"/>
                <a:cs typeface="Merriweather"/>
                <a:sym typeface="Merriweather"/>
              </a:rPr>
              <a:t> </a:t>
            </a:r>
            <a:r>
              <a:rPr lang="en-US" sz="2000" b="1" i="0" u="none" dirty="0" err="1">
                <a:solidFill>
                  <a:srgbClr val="FF0000"/>
                </a:solidFill>
                <a:latin typeface="Sylfaen" panose="010A0502050306030303" pitchFamily="18" charset="0"/>
                <a:ea typeface="Merriweather"/>
                <a:cs typeface="Merriweather"/>
                <a:sym typeface="Merriweather"/>
              </a:rPr>
              <a:t>გზით</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დიადი</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თავისუფლება</a:t>
            </a:r>
            <a:r>
              <a:rPr lang="en-US" sz="2000" b="1" i="0" u="none" dirty="0">
                <a:solidFill>
                  <a:srgbClr val="660066"/>
                </a:solidFill>
                <a:latin typeface="Sylfaen" panose="010A0502050306030303" pitchFamily="18" charset="0"/>
                <a:ea typeface="Merriweather"/>
                <a:cs typeface="Merriweather"/>
                <a:sym typeface="Merriweather"/>
              </a:rPr>
              <a:t>). </a:t>
            </a:r>
            <a:endParaRPr lang="ka-GE" sz="2000" b="1" i="0" u="none" dirty="0" smtClean="0">
              <a:solidFill>
                <a:srgbClr val="660066"/>
              </a:solidFill>
              <a:latin typeface="Sylfaen" panose="010A0502050306030303" pitchFamily="18" charset="0"/>
              <a:ea typeface="Merriweather"/>
              <a:cs typeface="Merriweather"/>
              <a:sym typeface="Merriweather"/>
            </a:endParaRPr>
          </a:p>
          <a:p>
            <a:pPr marL="0" marR="0" lvl="0" indent="363537" algn="just" rtl="0">
              <a:lnSpc>
                <a:spcPct val="100000"/>
              </a:lnSpc>
              <a:spcBef>
                <a:spcPts val="400"/>
              </a:spcBef>
              <a:spcAft>
                <a:spcPts val="0"/>
              </a:spcAft>
              <a:buClr>
                <a:srgbClr val="0BD0D9"/>
              </a:buClr>
              <a:buSzPts val="1900"/>
              <a:buFont typeface="Noto Sans Symbols"/>
              <a:buNone/>
            </a:pPr>
            <a:endParaRPr lang="ka-GE" sz="2000" b="1" dirty="0">
              <a:solidFill>
                <a:srgbClr val="660066"/>
              </a:solidFill>
              <a:latin typeface="Sylfaen" panose="010A0502050306030303" pitchFamily="18" charset="0"/>
              <a:ea typeface="Merriweather"/>
              <a:cs typeface="Merriweather"/>
              <a:sym typeface="Merriweather"/>
            </a:endParaRPr>
          </a:p>
          <a:p>
            <a:pPr marL="0" lvl="0" indent="363537" algn="just">
              <a:spcBef>
                <a:spcPts val="0"/>
              </a:spcBef>
              <a:buSzPts val="1900"/>
              <a:buNone/>
            </a:pPr>
            <a:r>
              <a:rPr lang="ka-GE" sz="2000" b="1" dirty="0">
                <a:solidFill>
                  <a:srgbClr val="660066"/>
                </a:solidFill>
                <a:latin typeface="Sylfaen" panose="010A0502050306030303" pitchFamily="18" charset="0"/>
                <a:ea typeface="Merriweather"/>
                <a:cs typeface="Merriweather"/>
                <a:sym typeface="Merriweather"/>
              </a:rPr>
              <a:t>ანალოგიურად ა. სმითის „უხილავი ხელში“ იგულისხმება თავისუფალი ბაზრის ის </a:t>
            </a:r>
            <a:r>
              <a:rPr lang="ka-GE" sz="2000" b="1" dirty="0">
                <a:solidFill>
                  <a:srgbClr val="FF0000"/>
                </a:solidFill>
                <a:latin typeface="Sylfaen" panose="010A0502050306030303" pitchFamily="18" charset="0"/>
                <a:ea typeface="Merriweather"/>
                <a:cs typeface="Merriweather"/>
                <a:sym typeface="Merriweather"/>
              </a:rPr>
              <a:t>კა­ნონზომიერება,</a:t>
            </a:r>
            <a:r>
              <a:rPr lang="ka-GE" sz="2000" b="1" dirty="0">
                <a:solidFill>
                  <a:srgbClr val="660066"/>
                </a:solidFill>
                <a:latin typeface="Sylfaen" panose="010A0502050306030303" pitchFamily="18" charset="0"/>
                <a:ea typeface="Merriweather"/>
                <a:cs typeface="Merriweather"/>
                <a:sym typeface="Merriweather"/>
              </a:rPr>
              <a:t> რომელიც გარედან ყოველგვარი ჩარევის გარეშე აწესრიგებს ეკ­ონ­ომი­კ­ურ პროცესებს. </a:t>
            </a:r>
            <a:endParaRPr lang="ka-GE" sz="2000" dirty="0">
              <a:latin typeface="Sylfaen" panose="010A0502050306030303" pitchFamily="18" charset="0"/>
            </a:endParaRPr>
          </a:p>
          <a:p>
            <a:pPr marL="0" lvl="0" indent="363537" algn="just">
              <a:spcBef>
                <a:spcPts val="400"/>
              </a:spcBef>
              <a:buSzPts val="1900"/>
              <a:buNone/>
            </a:pPr>
            <a:r>
              <a:rPr lang="ka-GE" sz="2000" b="1" dirty="0">
                <a:solidFill>
                  <a:srgbClr val="660066"/>
                </a:solidFill>
                <a:latin typeface="Sylfaen" panose="010A0502050306030303" pitchFamily="18" charset="0"/>
                <a:ea typeface="Merriweather"/>
                <a:cs typeface="Merriweather"/>
                <a:sym typeface="Merriweather"/>
              </a:rPr>
              <a:t>ბაზრის </a:t>
            </a:r>
            <a:r>
              <a:rPr lang="ka-GE" sz="2000" b="1" dirty="0">
                <a:solidFill>
                  <a:srgbClr val="FF0000"/>
                </a:solidFill>
                <a:latin typeface="Sylfaen" panose="010A0502050306030303" pitchFamily="18" charset="0"/>
                <a:ea typeface="Merriweather"/>
                <a:cs typeface="Merriweather"/>
                <a:sym typeface="Merriweather"/>
              </a:rPr>
              <a:t>კანონზომიერება</a:t>
            </a:r>
            <a:r>
              <a:rPr lang="ka-GE" sz="2000" b="1" dirty="0">
                <a:solidFill>
                  <a:srgbClr val="660066"/>
                </a:solidFill>
                <a:latin typeface="Sylfaen" panose="010A0502050306030303" pitchFamily="18" charset="0"/>
                <a:ea typeface="Merriweather"/>
                <a:cs typeface="Merriweather"/>
                <a:sym typeface="Merriweather"/>
              </a:rPr>
              <a:t> (დიადი თავისუფლება) სრუ­ლებით </a:t>
            </a:r>
            <a:r>
              <a:rPr lang="ka-GE" sz="2000" b="1" dirty="0">
                <a:solidFill>
                  <a:srgbClr val="FF0000"/>
                </a:solidFill>
                <a:latin typeface="Sylfaen" panose="010A0502050306030303" pitchFamily="18" charset="0"/>
                <a:ea typeface="Merriweather"/>
                <a:cs typeface="Merriweather"/>
                <a:sym typeface="Merriweather"/>
              </a:rPr>
              <a:t>გამორიცხავს</a:t>
            </a:r>
            <a:r>
              <a:rPr lang="ka-GE" sz="2000" b="1" dirty="0">
                <a:solidFill>
                  <a:srgbClr val="660066"/>
                </a:solidFill>
                <a:latin typeface="Sylfaen" panose="010A0502050306030303" pitchFamily="18" charset="0"/>
                <a:ea typeface="Merriweather"/>
                <a:cs typeface="Merriweather"/>
                <a:sym typeface="Merriweather"/>
              </a:rPr>
              <a:t> ეკონომიკური სუბი­ექ­ტ­ის სუვერენიტეტის, მისი პირადი ინტე­რე­სების რაიმე ფორმით </a:t>
            </a:r>
            <a:r>
              <a:rPr lang="ka-GE" sz="2000" b="1" dirty="0">
                <a:solidFill>
                  <a:srgbClr val="FF0000"/>
                </a:solidFill>
                <a:latin typeface="Sylfaen" panose="010A0502050306030303" pitchFamily="18" charset="0"/>
                <a:ea typeface="Merriweather"/>
                <a:cs typeface="Merriweather"/>
                <a:sym typeface="Merriweather"/>
              </a:rPr>
              <a:t>შეზღუდვას</a:t>
            </a:r>
            <a:r>
              <a:rPr lang="ka-GE" sz="2000" b="1" dirty="0">
                <a:solidFill>
                  <a:srgbClr val="660066"/>
                </a:solidFill>
                <a:latin typeface="Sylfaen" panose="010A0502050306030303" pitchFamily="18" charset="0"/>
                <a:ea typeface="Merriweather"/>
                <a:cs typeface="Merriweather"/>
                <a:sym typeface="Merriweather"/>
              </a:rPr>
              <a:t> (მცირე თავ­ის­უფლება). </a:t>
            </a:r>
            <a:endParaRPr lang="ka-GE" sz="2000" dirty="0">
              <a:latin typeface="Sylfaen" panose="010A0502050306030303" pitchFamily="18" charset="0"/>
            </a:endParaRPr>
          </a:p>
          <a:p>
            <a:pPr marL="0" lvl="0" indent="363537" algn="just">
              <a:spcBef>
                <a:spcPts val="400"/>
              </a:spcBef>
              <a:buSzPts val="1900"/>
              <a:buNone/>
            </a:pPr>
            <a:r>
              <a:rPr lang="ka-GE" sz="2000" b="1" dirty="0">
                <a:solidFill>
                  <a:srgbClr val="660066"/>
                </a:solidFill>
                <a:latin typeface="Sylfaen" panose="010A0502050306030303" pitchFamily="18" charset="0"/>
                <a:ea typeface="Merriweather"/>
                <a:cs typeface="Merriweather"/>
                <a:sym typeface="Merriweather"/>
              </a:rPr>
              <a:t>მაგრამ  ეკონომიკა, რომ </a:t>
            </a:r>
            <a:r>
              <a:rPr lang="ka-GE" sz="2000" b="1" dirty="0">
                <a:solidFill>
                  <a:srgbClr val="FF0000"/>
                </a:solidFill>
                <a:latin typeface="Sylfaen" panose="010A0502050306030303" pitchFamily="18" charset="0"/>
                <a:ea typeface="Merriweather"/>
                <a:cs typeface="Merriweather"/>
                <a:sym typeface="Merriweather"/>
              </a:rPr>
              <a:t>წარმატებული </a:t>
            </a:r>
            <a:r>
              <a:rPr lang="ka-GE" sz="2000" b="1" dirty="0">
                <a:solidFill>
                  <a:srgbClr val="660066"/>
                </a:solidFill>
                <a:latin typeface="Sylfaen" panose="010A0502050306030303" pitchFamily="18" charset="0"/>
                <a:ea typeface="Merriweather"/>
                <a:cs typeface="Merriweather"/>
                <a:sym typeface="Merriweather"/>
              </a:rPr>
              <a:t>იყოს და არ გვქონდეს ეკო­ნო­მი­ს­ტე­ბი­სა­თვის კარგად ცნობილი „საბაზრო ჩავარდნა“, ეკონომიკურმა სუბიექტმა, თავის თა­ვი­სუ­ფლებაში სწორედ ის გზა </a:t>
            </a:r>
            <a:r>
              <a:rPr lang="ka-GE" sz="2000" b="1" dirty="0">
                <a:solidFill>
                  <a:srgbClr val="FF0000"/>
                </a:solidFill>
                <a:latin typeface="Sylfaen" panose="010A0502050306030303" pitchFamily="18" charset="0"/>
                <a:ea typeface="Merriweather"/>
                <a:cs typeface="Merriweather"/>
                <a:sym typeface="Merriweather"/>
              </a:rPr>
              <a:t>უნდა აირჩიოს</a:t>
            </a:r>
            <a:r>
              <a:rPr lang="ka-GE" sz="2000" b="1" dirty="0">
                <a:solidFill>
                  <a:srgbClr val="660066"/>
                </a:solidFill>
                <a:latin typeface="Sylfaen" panose="010A0502050306030303" pitchFamily="18" charset="0"/>
                <a:ea typeface="Merriweather"/>
                <a:cs typeface="Merriweather"/>
                <a:sym typeface="Merriweather"/>
              </a:rPr>
              <a:t>, რომელიც უზრუნველყოფს, არა მხოლოდ პი­რო­ვნულ, არამედ საზოგადოებრივ კეთილდღეობას ანუ უნდა მოხდეს მცირე და დიადი თავისუფლების სინერგია. </a:t>
            </a:r>
            <a:endParaRPr lang="ka-GE" sz="2000" dirty="0">
              <a:latin typeface="Sylfaen" panose="010A0502050306030303" pitchFamily="18" charset="0"/>
            </a:endParaRPr>
          </a:p>
          <a:p>
            <a:pPr marL="0" marR="0" lvl="0" indent="363537" algn="just" rtl="0">
              <a:lnSpc>
                <a:spcPct val="100000"/>
              </a:lnSpc>
              <a:spcBef>
                <a:spcPts val="400"/>
              </a:spcBef>
              <a:spcAft>
                <a:spcPts val="0"/>
              </a:spcAft>
              <a:buClr>
                <a:srgbClr val="0BD0D9"/>
              </a:buClr>
              <a:buSzPts val="1900"/>
              <a:buFont typeface="Noto Sans Symbols"/>
              <a:buNone/>
            </a:pPr>
            <a:endParaRPr lang="ka-GE" sz="2000" b="1" i="0" u="none" dirty="0" smtClean="0">
              <a:solidFill>
                <a:srgbClr val="660066"/>
              </a:solidFill>
              <a:latin typeface="Sylfaen" panose="010A0502050306030303" pitchFamily="18" charset="0"/>
              <a:ea typeface="Merriweather"/>
              <a:cs typeface="Merriweather"/>
              <a:sym typeface="Merriweather"/>
            </a:endParaRPr>
          </a:p>
          <a:p>
            <a:pPr marL="0" marR="0" lvl="0" indent="363537" algn="just" rtl="0">
              <a:lnSpc>
                <a:spcPct val="100000"/>
              </a:lnSpc>
              <a:spcBef>
                <a:spcPts val="400"/>
              </a:spcBef>
              <a:spcAft>
                <a:spcPts val="0"/>
              </a:spcAft>
              <a:buClr>
                <a:srgbClr val="0BD0D9"/>
              </a:buClr>
              <a:buSzPts val="1900"/>
              <a:buFont typeface="Noto Sans Symbols"/>
              <a:buNone/>
            </a:pPr>
            <a:endParaRPr dirty="0">
              <a:latin typeface="Sylfaen" panose="010A0502050306030303" pitchFamily="18" charset="0"/>
            </a:endParaRPr>
          </a:p>
          <a:p>
            <a:pPr marL="273050" marR="0" lvl="0" indent="-152400" algn="l" rtl="0">
              <a:spcBef>
                <a:spcPts val="400"/>
              </a:spcBef>
              <a:spcAft>
                <a:spcPts val="0"/>
              </a:spcAft>
              <a:buClr>
                <a:srgbClr val="0BD0D9"/>
              </a:buClr>
              <a:buSzPts val="1900"/>
              <a:buFont typeface="Noto Sans Symbols"/>
              <a:buNone/>
            </a:pPr>
            <a:endParaRPr sz="2000" b="1" i="0" u="none" dirty="0">
              <a:solidFill>
                <a:srgbClr val="660066"/>
              </a:solidFill>
              <a:latin typeface="Sylfaen" panose="010A0502050306030303" pitchFamily="18" charset="0"/>
              <a:ea typeface="Merriweather"/>
              <a:cs typeface="Merriweather"/>
              <a:sym typeface="Merriweather"/>
            </a:endParaRPr>
          </a:p>
        </p:txBody>
      </p:sp>
      <p:sp>
        <p:nvSpPr>
          <p:cNvPr id="5" name="Google Shape;144;p17"/>
          <p:cNvSpPr txBox="1">
            <a:spLocks noGrp="1"/>
          </p:cNvSpPr>
          <p:nvPr>
            <p:ph type="title"/>
          </p:nvPr>
        </p:nvSpPr>
        <p:spPr>
          <a:xfrm>
            <a:off x="297543" y="0"/>
            <a:ext cx="8229600" cy="304800"/>
          </a:xfrm>
          <a:prstGeom prst="rect">
            <a:avLst/>
          </a:prstGeom>
          <a:noFill/>
          <a:ln>
            <a:noFill/>
          </a:ln>
        </p:spPr>
        <p:txBody>
          <a:bodyPr spcFirstLastPara="1" wrap="square" lIns="0" tIns="45700" rIns="0" bIns="0" anchor="b" anchorCtr="0">
            <a:noAutofit/>
          </a:bodyPr>
          <a:lstStyle/>
          <a:p>
            <a:pPr marL="0" lvl="0" indent="0" algn="ctr" rtl="0">
              <a:lnSpc>
                <a:spcPct val="100000"/>
              </a:lnSpc>
              <a:spcBef>
                <a:spcPts val="0"/>
              </a:spcBef>
              <a:spcAft>
                <a:spcPts val="0"/>
              </a:spcAft>
              <a:buClr>
                <a:schemeClr val="dk2"/>
              </a:buClr>
              <a:buSzPts val="2400"/>
              <a:buFont typeface="Calibri"/>
              <a:buNone/>
            </a:pPr>
            <a:r>
              <a:rPr lang="ka-GE" sz="2400" b="1" i="0" u="none" dirty="0" smtClean="0">
                <a:solidFill>
                  <a:srgbClr val="C00000"/>
                </a:solidFill>
                <a:latin typeface="Sylfaen" panose="010A0502050306030303" pitchFamily="18" charset="0"/>
                <a:sym typeface="Calibri"/>
              </a:rPr>
              <a:t>ბაზრის უხილავი ხელის ქრისტიანული გააზრება</a:t>
            </a:r>
            <a:endParaRPr sz="2400" dirty="0">
              <a:solidFill>
                <a:srgbClr val="C00000"/>
              </a:solidFill>
              <a:latin typeface="Sylfaen" panose="010A0502050306030303"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9">
                                            <p:txEl>
                                              <p:pRg st="0" end="0"/>
                                            </p:txEl>
                                          </p:spTgt>
                                        </p:tgtEl>
                                        <p:attrNameLst>
                                          <p:attrName>style.visibility</p:attrName>
                                        </p:attrNameLst>
                                      </p:cBhvr>
                                      <p:to>
                                        <p:strVal val="visible"/>
                                      </p:to>
                                    </p:set>
                                    <p:anim calcmode="lin" valueType="num">
                                      <p:cBhvr additive="base">
                                        <p:cTn id="7" dur="500"/>
                                        <p:tgtEl>
                                          <p:spTgt spid="2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9">
                                            <p:txEl>
                                              <p:pRg st="1" end="1"/>
                                            </p:txEl>
                                          </p:spTgt>
                                        </p:tgtEl>
                                        <p:attrNameLst>
                                          <p:attrName>style.visibility</p:attrName>
                                        </p:attrNameLst>
                                      </p:cBhvr>
                                      <p:to>
                                        <p:strVal val="visible"/>
                                      </p:to>
                                    </p:set>
                                    <p:anim calcmode="lin" valueType="num">
                                      <p:cBhvr additive="base">
                                        <p:cTn id="12" dur="500"/>
                                        <p:tgtEl>
                                          <p:spTgt spid="2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9">
                                            <p:txEl>
                                              <p:pRg st="3" end="3"/>
                                            </p:txEl>
                                          </p:spTgt>
                                        </p:tgtEl>
                                        <p:attrNameLst>
                                          <p:attrName>style.visibility</p:attrName>
                                        </p:attrNameLst>
                                      </p:cBhvr>
                                      <p:to>
                                        <p:strVal val="visible"/>
                                      </p:to>
                                    </p:set>
                                    <p:anim calcmode="lin" valueType="num">
                                      <p:cBhvr additive="base">
                                        <p:cTn id="17" dur="500"/>
                                        <p:tgtEl>
                                          <p:spTgt spid="2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39">
                                            <p:txEl>
                                              <p:pRg st="4" end="4"/>
                                            </p:txEl>
                                          </p:spTgt>
                                        </p:tgtEl>
                                        <p:attrNameLst>
                                          <p:attrName>style.visibility</p:attrName>
                                        </p:attrNameLst>
                                      </p:cBhvr>
                                      <p:to>
                                        <p:strVal val="visible"/>
                                      </p:to>
                                    </p:set>
                                    <p:anim calcmode="lin" valueType="num">
                                      <p:cBhvr additive="base">
                                        <p:cTn id="22" dur="500"/>
                                        <p:tgtEl>
                                          <p:spTgt spid="23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39">
                                            <p:txEl>
                                              <p:pRg st="5" end="5"/>
                                            </p:txEl>
                                          </p:spTgt>
                                        </p:tgtEl>
                                        <p:attrNameLst>
                                          <p:attrName>style.visibility</p:attrName>
                                        </p:attrNameLst>
                                      </p:cBhvr>
                                      <p:to>
                                        <p:strVal val="visible"/>
                                      </p:to>
                                    </p:set>
                                    <p:anim calcmode="lin" valueType="num">
                                      <p:cBhvr additive="base">
                                        <p:cTn id="27" dur="500"/>
                                        <p:tgtEl>
                                          <p:spTgt spid="23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1" name="Google Shape;251;p33"/>
          <p:cNvSpPr txBox="1">
            <a:spLocks noGrp="1"/>
          </p:cNvSpPr>
          <p:nvPr>
            <p:ph type="body" idx="1"/>
          </p:nvPr>
        </p:nvSpPr>
        <p:spPr>
          <a:xfrm>
            <a:off x="0" y="304800"/>
            <a:ext cx="9144000" cy="6553200"/>
          </a:xfrm>
          <a:prstGeom prst="rect">
            <a:avLst/>
          </a:prstGeom>
          <a:noFill/>
          <a:ln>
            <a:noFill/>
          </a:ln>
        </p:spPr>
        <p:txBody>
          <a:bodyPr spcFirstLastPara="1" wrap="square" lIns="91425" tIns="45700" rIns="91425" bIns="45700" anchor="t" anchorCtr="0">
            <a:noAutofit/>
          </a:bodyPr>
          <a:lstStyle/>
          <a:p>
            <a:pPr marL="0" marR="0" lvl="0" indent="363537" algn="ctr" rtl="0">
              <a:lnSpc>
                <a:spcPct val="100000"/>
              </a:lnSpc>
              <a:spcBef>
                <a:spcPts val="0"/>
              </a:spcBef>
              <a:spcAft>
                <a:spcPts val="0"/>
              </a:spcAft>
              <a:buClr>
                <a:srgbClr val="0BD0D9"/>
              </a:buClr>
              <a:buSzPts val="1900"/>
              <a:buFont typeface="Noto Sans Symbols"/>
              <a:buNone/>
            </a:pPr>
            <a:endParaRPr sz="2000" b="1" i="0" u="none">
              <a:solidFill>
                <a:srgbClr val="660066"/>
              </a:solidFill>
              <a:latin typeface="Merriweather"/>
              <a:ea typeface="Merriweather"/>
              <a:cs typeface="Merriweather"/>
              <a:sym typeface="Merriweather"/>
            </a:endParaRPr>
          </a:p>
          <a:p>
            <a:pPr marL="0" marR="0" lvl="0" indent="363537" algn="ctr" rtl="0">
              <a:lnSpc>
                <a:spcPct val="100000"/>
              </a:lnSpc>
              <a:spcBef>
                <a:spcPts val="400"/>
              </a:spcBef>
              <a:spcAft>
                <a:spcPts val="0"/>
              </a:spcAft>
              <a:buClr>
                <a:srgbClr val="0BD0D9"/>
              </a:buClr>
              <a:buSzPts val="1900"/>
              <a:buFont typeface="Noto Sans Symbols"/>
              <a:buNone/>
            </a:pPr>
            <a:endParaRPr sz="2000" b="1" i="0" u="none">
              <a:solidFill>
                <a:srgbClr val="660066"/>
              </a:solidFill>
              <a:latin typeface="Merriweather"/>
              <a:ea typeface="Merriweather"/>
              <a:cs typeface="Merriweather"/>
              <a:sym typeface="Merriweather"/>
            </a:endParaRPr>
          </a:p>
          <a:p>
            <a:pPr marL="0" marR="0" lvl="0" indent="363537" algn="ctr" rtl="0">
              <a:lnSpc>
                <a:spcPct val="100000"/>
              </a:lnSpc>
              <a:spcBef>
                <a:spcPts val="400"/>
              </a:spcBef>
              <a:spcAft>
                <a:spcPts val="0"/>
              </a:spcAft>
              <a:buClr>
                <a:srgbClr val="0BD0D9"/>
              </a:buClr>
              <a:buSzPts val="1900"/>
              <a:buFont typeface="Noto Sans Symbols"/>
              <a:buNone/>
            </a:pPr>
            <a:endParaRPr sz="2000" b="1" i="0" u="none">
              <a:solidFill>
                <a:srgbClr val="660066"/>
              </a:solidFill>
              <a:latin typeface="Merriweather"/>
              <a:ea typeface="Merriweather"/>
              <a:cs typeface="Merriweather"/>
              <a:sym typeface="Merriweather"/>
            </a:endParaRPr>
          </a:p>
          <a:p>
            <a:pPr marL="0" marR="0" lvl="0" indent="363537" algn="ctr" rtl="0">
              <a:lnSpc>
                <a:spcPct val="100000"/>
              </a:lnSpc>
              <a:spcBef>
                <a:spcPts val="400"/>
              </a:spcBef>
              <a:spcAft>
                <a:spcPts val="0"/>
              </a:spcAft>
              <a:buClr>
                <a:srgbClr val="0BD0D9"/>
              </a:buClr>
              <a:buSzPts val="1900"/>
              <a:buFont typeface="Noto Sans Symbols"/>
              <a:buNone/>
            </a:pPr>
            <a:r>
              <a:rPr lang="en-US" sz="2000" b="1" i="0" u="none">
                <a:solidFill>
                  <a:srgbClr val="660066"/>
                </a:solidFill>
                <a:latin typeface="Merriweather"/>
                <a:ea typeface="Merriweather"/>
                <a:cs typeface="Merriweather"/>
                <a:sym typeface="Merriweather"/>
              </a:rPr>
              <a:t>გმადლობთ ყურადღებისათვის!</a:t>
            </a:r>
            <a:endParaRPr/>
          </a:p>
          <a:p>
            <a:pPr marL="273050" marR="0" lvl="0" indent="-152400" algn="l" rtl="0">
              <a:spcBef>
                <a:spcPts val="400"/>
              </a:spcBef>
              <a:spcAft>
                <a:spcPts val="0"/>
              </a:spcAft>
              <a:buClr>
                <a:srgbClr val="0BD0D9"/>
              </a:buClr>
              <a:buSzPts val="1900"/>
              <a:buFont typeface="Noto Sans Symbols"/>
              <a:buNone/>
            </a:pPr>
            <a:endParaRPr sz="2000" b="1" i="0" u="none">
              <a:solidFill>
                <a:srgbClr val="660066"/>
              </a:solidFill>
              <a:latin typeface="Merriweather"/>
              <a:ea typeface="Merriweather"/>
              <a:cs typeface="Merriweather"/>
              <a:sym typeface="Merriweather"/>
            </a:endParaRPr>
          </a:p>
        </p:txBody>
      </p:sp>
      <p:pic>
        <p:nvPicPr>
          <p:cNvPr id="252" name="Google Shape;252;p33"/>
          <p:cNvPicPr preferRelativeResize="0"/>
          <p:nvPr/>
        </p:nvPicPr>
        <p:blipFill rotWithShape="1">
          <a:blip r:embed="rId3">
            <a:alphaModFix/>
          </a:blip>
          <a:srcRect/>
          <a:stretch/>
        </p:blipFill>
        <p:spPr>
          <a:xfrm>
            <a:off x="3886200" y="2001837"/>
            <a:ext cx="2335212" cy="4833937"/>
          </a:xfrm>
          <a:prstGeom prst="rect">
            <a:avLst/>
          </a:prstGeom>
          <a:noFill/>
          <a:ln>
            <a:noFill/>
          </a:ln>
        </p:spPr>
      </p:pic>
      <p:sp>
        <p:nvSpPr>
          <p:cNvPr id="6" name="Google Shape;144;p17"/>
          <p:cNvSpPr txBox="1">
            <a:spLocks noGrp="1"/>
          </p:cNvSpPr>
          <p:nvPr>
            <p:ph type="title"/>
          </p:nvPr>
        </p:nvSpPr>
        <p:spPr>
          <a:xfrm>
            <a:off x="297543" y="0"/>
            <a:ext cx="8229600" cy="304800"/>
          </a:xfrm>
          <a:prstGeom prst="rect">
            <a:avLst/>
          </a:prstGeom>
          <a:noFill/>
          <a:ln>
            <a:noFill/>
          </a:ln>
        </p:spPr>
        <p:txBody>
          <a:bodyPr spcFirstLastPara="1" wrap="square" lIns="0" tIns="45700" rIns="0" bIns="0" anchor="b" anchorCtr="0">
            <a:noAutofit/>
          </a:bodyPr>
          <a:lstStyle/>
          <a:p>
            <a:pPr marL="0" lvl="0" indent="0" algn="ctr" rtl="0">
              <a:lnSpc>
                <a:spcPct val="100000"/>
              </a:lnSpc>
              <a:spcBef>
                <a:spcPts val="0"/>
              </a:spcBef>
              <a:spcAft>
                <a:spcPts val="0"/>
              </a:spcAft>
              <a:buClr>
                <a:schemeClr val="dk2"/>
              </a:buClr>
              <a:buSzPts val="2400"/>
              <a:buFont typeface="Calibri"/>
              <a:buNone/>
            </a:pPr>
            <a:r>
              <a:rPr lang="ka-GE" sz="2400" b="1" i="0" u="none" dirty="0" smtClean="0">
                <a:solidFill>
                  <a:srgbClr val="C00000"/>
                </a:solidFill>
                <a:latin typeface="Sylfaen" panose="010A0502050306030303" pitchFamily="18" charset="0"/>
                <a:sym typeface="Calibri"/>
              </a:rPr>
              <a:t>ბაზრის უხილავი ხელის ქრისტიანული გააზრება</a:t>
            </a:r>
            <a:endParaRPr sz="2400" dirty="0">
              <a:solidFill>
                <a:srgbClr val="C00000"/>
              </a:solidFill>
              <a:latin typeface="Sylfaen" panose="010A0502050306030303"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7"/>
          <p:cNvSpPr txBox="1">
            <a:spLocks noGrp="1"/>
          </p:cNvSpPr>
          <p:nvPr>
            <p:ph type="title"/>
          </p:nvPr>
        </p:nvSpPr>
        <p:spPr>
          <a:xfrm>
            <a:off x="297543" y="0"/>
            <a:ext cx="8229600" cy="304800"/>
          </a:xfrm>
          <a:prstGeom prst="rect">
            <a:avLst/>
          </a:prstGeom>
          <a:noFill/>
          <a:ln>
            <a:noFill/>
          </a:ln>
        </p:spPr>
        <p:txBody>
          <a:bodyPr spcFirstLastPara="1" wrap="square" lIns="0" tIns="45700" rIns="0" bIns="0" anchor="b" anchorCtr="0">
            <a:noAutofit/>
          </a:bodyPr>
          <a:lstStyle/>
          <a:p>
            <a:pPr marL="0" lvl="0" indent="0" algn="ctr" rtl="0">
              <a:lnSpc>
                <a:spcPct val="100000"/>
              </a:lnSpc>
              <a:spcBef>
                <a:spcPts val="0"/>
              </a:spcBef>
              <a:spcAft>
                <a:spcPts val="0"/>
              </a:spcAft>
              <a:buClr>
                <a:schemeClr val="dk2"/>
              </a:buClr>
              <a:buSzPts val="2400"/>
              <a:buFont typeface="Calibri"/>
              <a:buNone/>
            </a:pPr>
            <a:r>
              <a:rPr lang="ka-GE" sz="2400" b="1" i="0" u="none" dirty="0" smtClean="0">
                <a:solidFill>
                  <a:srgbClr val="C00000"/>
                </a:solidFill>
                <a:latin typeface="Sylfaen" panose="010A0502050306030303" pitchFamily="18" charset="0"/>
                <a:sym typeface="Calibri"/>
              </a:rPr>
              <a:t>ბაზრის უხილავი ხელის ქრისტიანული გააზრება</a:t>
            </a:r>
            <a:endParaRPr sz="2400" dirty="0">
              <a:solidFill>
                <a:srgbClr val="C00000"/>
              </a:solidFill>
              <a:latin typeface="Sylfaen" panose="010A0502050306030303" pitchFamily="18" charset="0"/>
            </a:endParaRPr>
          </a:p>
        </p:txBody>
      </p:sp>
      <p:sp>
        <p:nvSpPr>
          <p:cNvPr id="145" name="Google Shape;145;p17"/>
          <p:cNvSpPr txBox="1">
            <a:spLocks noGrp="1"/>
          </p:cNvSpPr>
          <p:nvPr>
            <p:ph type="body" idx="1"/>
          </p:nvPr>
        </p:nvSpPr>
        <p:spPr>
          <a:xfrm>
            <a:off x="0" y="304800"/>
            <a:ext cx="9144000" cy="6553200"/>
          </a:xfrm>
          <a:prstGeom prst="rect">
            <a:avLst/>
          </a:prstGeom>
          <a:noFill/>
          <a:ln>
            <a:noFill/>
          </a:ln>
        </p:spPr>
        <p:txBody>
          <a:bodyPr spcFirstLastPara="1" wrap="square" lIns="91425" tIns="45700" rIns="91425" bIns="45700" anchor="t" anchorCtr="0">
            <a:noAutofit/>
          </a:bodyPr>
          <a:lstStyle/>
          <a:p>
            <a:pPr marL="0" marR="0" lvl="0" indent="363537" algn="just" rtl="0">
              <a:lnSpc>
                <a:spcPct val="100000"/>
              </a:lnSpc>
              <a:spcBef>
                <a:spcPts val="0"/>
              </a:spcBef>
              <a:spcAft>
                <a:spcPts val="0"/>
              </a:spcAft>
              <a:buClr>
                <a:srgbClr val="0BD0D9"/>
              </a:buClr>
              <a:buSzPts val="1900"/>
              <a:buFont typeface="Noto Sans Symbols"/>
              <a:buNone/>
            </a:pPr>
            <a:r>
              <a:rPr lang="ka-GE" sz="2000" b="1" i="0" u="none" strike="noStrike" cap="none" dirty="0" smtClean="0">
                <a:solidFill>
                  <a:srgbClr val="660066"/>
                </a:solidFill>
                <a:latin typeface="Sylfaen" panose="010A0502050306030303" pitchFamily="18" charset="0"/>
                <a:ea typeface="Merriweather"/>
                <a:cs typeface="Merriweather"/>
                <a:sym typeface="Merriweather"/>
              </a:rPr>
              <a:t>ახალ აღთქმაში ხშირად მეორდება ინდივიდუალური თავისუფლებისაკენ მისწრაფების აუცილებლობა</a:t>
            </a:r>
            <a:r>
              <a:rPr lang="en-US" sz="2000" b="1" i="0" u="none" strike="noStrike" cap="none" dirty="0" smtClean="0">
                <a:solidFill>
                  <a:srgbClr val="660066"/>
                </a:solidFill>
                <a:latin typeface="Sylfaen" panose="010A0502050306030303" pitchFamily="18" charset="0"/>
                <a:ea typeface="Merriweather"/>
                <a:cs typeface="Merriweather"/>
                <a:sym typeface="Merriweather"/>
              </a:rPr>
              <a:t>:</a:t>
            </a:r>
            <a:endParaRPr sz="2000" dirty="0">
              <a:latin typeface="Sylfaen" panose="010A0502050306030303" pitchFamily="18" charset="0"/>
            </a:endParaRPr>
          </a:p>
          <a:p>
            <a:pPr marL="0" marR="0" lvl="0" indent="363537" algn="just" rtl="0">
              <a:lnSpc>
                <a:spcPct val="100000"/>
              </a:lnSpc>
              <a:spcBef>
                <a:spcPts val="400"/>
              </a:spcBef>
              <a:spcAft>
                <a:spcPts val="0"/>
              </a:spcAft>
              <a:buClr>
                <a:srgbClr val="0BD0D9"/>
              </a:buClr>
              <a:buSzPts val="1900"/>
              <a:buFont typeface="Noto Sans Symbols"/>
              <a:buNone/>
            </a:pPr>
            <a:r>
              <a:rPr lang="en-US" sz="2000" b="1" i="0" u="none" strike="noStrike" cap="none" dirty="0">
                <a:solidFill>
                  <a:srgbClr val="FF0000"/>
                </a:solidFill>
                <a:latin typeface="Sylfaen" panose="010A0502050306030303" pitchFamily="18" charset="0"/>
                <a:ea typeface="Merriweather"/>
                <a:cs typeface="Merriweather"/>
                <a:sym typeface="Merriweather"/>
              </a:rPr>
              <a:t>„</a:t>
            </a:r>
            <a:r>
              <a:rPr lang="en-US" sz="2000" b="1" i="0" u="none" strike="noStrike" cap="none" dirty="0" err="1">
                <a:solidFill>
                  <a:srgbClr val="FF0000"/>
                </a:solidFill>
                <a:latin typeface="Sylfaen" panose="010A0502050306030303" pitchFamily="18" charset="0"/>
                <a:ea typeface="Merriweather"/>
                <a:cs typeface="Merriweather"/>
                <a:sym typeface="Merriweather"/>
              </a:rPr>
              <a:t>თუ</a:t>
            </a:r>
            <a:r>
              <a:rPr lang="en-US" sz="2000" b="1" i="0" u="none" strike="noStrike" cap="none" dirty="0">
                <a:solidFill>
                  <a:srgbClr val="FF0000"/>
                </a:solidFill>
                <a:latin typeface="Sylfaen" panose="010A0502050306030303" pitchFamily="18" charset="0"/>
                <a:ea typeface="Merriweather"/>
                <a:cs typeface="Merriweather"/>
                <a:sym typeface="Merriweather"/>
              </a:rPr>
              <a:t> </a:t>
            </a:r>
            <a:r>
              <a:rPr lang="en-US" sz="2000" b="1" i="0" u="none" strike="noStrike" cap="none" dirty="0" err="1">
                <a:solidFill>
                  <a:srgbClr val="FF0000"/>
                </a:solidFill>
                <a:latin typeface="Sylfaen" panose="010A0502050306030303" pitchFamily="18" charset="0"/>
                <a:ea typeface="Merriweather"/>
                <a:cs typeface="Merriweather"/>
                <a:sym typeface="Merriweather"/>
              </a:rPr>
              <a:t>ძალგიძს</a:t>
            </a:r>
            <a:r>
              <a:rPr lang="en-US" sz="2000" b="1" i="0" u="none" strike="noStrike" cap="none" dirty="0">
                <a:solidFill>
                  <a:srgbClr val="FF0000"/>
                </a:solidFill>
                <a:latin typeface="Sylfaen" panose="010A0502050306030303" pitchFamily="18" charset="0"/>
                <a:ea typeface="Merriweather"/>
                <a:cs typeface="Merriweather"/>
                <a:sym typeface="Merriweather"/>
              </a:rPr>
              <a:t> </a:t>
            </a:r>
            <a:r>
              <a:rPr lang="en-US" sz="2000" b="1" i="0" u="none" strike="noStrike" cap="none" dirty="0" err="1">
                <a:solidFill>
                  <a:srgbClr val="FF0000"/>
                </a:solidFill>
                <a:latin typeface="Sylfaen" panose="010A0502050306030303" pitchFamily="18" charset="0"/>
                <a:ea typeface="Merriweather"/>
                <a:cs typeface="Merriweather"/>
                <a:sym typeface="Merriweather"/>
              </a:rPr>
              <a:t>გათავისუფლება</a:t>
            </a:r>
            <a:r>
              <a:rPr lang="en-US" sz="2000" b="1" i="0" u="none" strike="noStrike" cap="none" dirty="0">
                <a:solidFill>
                  <a:srgbClr val="FF0000"/>
                </a:solidFill>
                <a:latin typeface="Sylfaen" panose="010A0502050306030303" pitchFamily="18" charset="0"/>
                <a:ea typeface="Merriweather"/>
                <a:cs typeface="Merriweather"/>
                <a:sym typeface="Merriweather"/>
              </a:rPr>
              <a:t>, </a:t>
            </a:r>
            <a:r>
              <a:rPr lang="en-US" sz="2000" b="1" i="0" u="none" strike="noStrike" cap="none" dirty="0" err="1">
                <a:solidFill>
                  <a:srgbClr val="FF0000"/>
                </a:solidFill>
                <a:latin typeface="Sylfaen" panose="010A0502050306030303" pitchFamily="18" charset="0"/>
                <a:ea typeface="Merriweather"/>
                <a:cs typeface="Merriweather"/>
                <a:sym typeface="Merriweather"/>
              </a:rPr>
              <a:t>უმ­ჯობესია</a:t>
            </a:r>
            <a:r>
              <a:rPr lang="en-US" sz="2000" b="1" i="0" u="none" strike="noStrike" cap="none" dirty="0">
                <a:solidFill>
                  <a:srgbClr val="FF0000"/>
                </a:solidFill>
                <a:latin typeface="Sylfaen" panose="010A0502050306030303" pitchFamily="18" charset="0"/>
                <a:ea typeface="Merriweather"/>
                <a:cs typeface="Merriweather"/>
                <a:sym typeface="Merriweather"/>
              </a:rPr>
              <a:t> </a:t>
            </a:r>
            <a:r>
              <a:rPr lang="en-US" sz="2000" b="1" i="0" u="none" strike="noStrike" cap="none" dirty="0" err="1">
                <a:solidFill>
                  <a:srgbClr val="FF0000"/>
                </a:solidFill>
                <a:latin typeface="Sylfaen" panose="010A0502050306030303" pitchFamily="18" charset="0"/>
                <a:ea typeface="Merriweather"/>
                <a:cs typeface="Merriweather"/>
                <a:sym typeface="Merriweather"/>
              </a:rPr>
              <a:t>ისარგებლო</a:t>
            </a:r>
            <a:r>
              <a:rPr lang="en-US" sz="2000" b="1" i="0" u="none" strike="noStrike" cap="none" dirty="0">
                <a:solidFill>
                  <a:srgbClr val="FF0000"/>
                </a:solidFill>
                <a:latin typeface="Sylfaen" panose="010A0502050306030303" pitchFamily="18" charset="0"/>
                <a:ea typeface="Merriweather"/>
                <a:cs typeface="Merriweather"/>
                <a:sym typeface="Merriweather"/>
              </a:rPr>
              <a:t>“ </a:t>
            </a:r>
            <a:r>
              <a:rPr lang="en-US" sz="2000" b="1" i="0" u="none" strike="noStrike" cap="none" dirty="0">
                <a:solidFill>
                  <a:srgbClr val="660066"/>
                </a:solidFill>
                <a:latin typeface="Sylfaen" panose="010A0502050306030303" pitchFamily="18" charset="0"/>
                <a:ea typeface="Merriweather"/>
                <a:cs typeface="Merriweather"/>
                <a:sym typeface="Merriweather"/>
              </a:rPr>
              <a:t>(I </a:t>
            </a:r>
            <a:r>
              <a:rPr lang="en-US" sz="2000" b="1" i="0" u="none" strike="noStrike" cap="none" dirty="0" err="1">
                <a:solidFill>
                  <a:srgbClr val="660066"/>
                </a:solidFill>
                <a:latin typeface="Sylfaen" panose="010A0502050306030303" pitchFamily="18" charset="0"/>
                <a:ea typeface="Merriweather"/>
                <a:cs typeface="Merriweather"/>
                <a:sym typeface="Merriweather"/>
              </a:rPr>
              <a:t>კორ</a:t>
            </a:r>
            <a:r>
              <a:rPr lang="en-US" sz="2000" b="1" i="0" u="none" strike="noStrike" cap="none" dirty="0">
                <a:solidFill>
                  <a:srgbClr val="660066"/>
                </a:solidFill>
                <a:latin typeface="Sylfaen" panose="010A0502050306030303" pitchFamily="18" charset="0"/>
                <a:ea typeface="Merriweather"/>
                <a:cs typeface="Merriweather"/>
                <a:sym typeface="Merriweather"/>
              </a:rPr>
              <a:t>. 7:21).</a:t>
            </a:r>
            <a:endParaRPr sz="2000" dirty="0">
              <a:solidFill>
                <a:srgbClr val="660066"/>
              </a:solidFill>
              <a:latin typeface="Sylfaen" panose="010A0502050306030303" pitchFamily="18" charset="0"/>
            </a:endParaRPr>
          </a:p>
          <a:p>
            <a:pPr marL="0" marR="0" lvl="0" indent="363537" algn="just" rtl="0">
              <a:lnSpc>
                <a:spcPct val="100000"/>
              </a:lnSpc>
              <a:spcBef>
                <a:spcPts val="400"/>
              </a:spcBef>
              <a:spcAft>
                <a:spcPts val="0"/>
              </a:spcAft>
              <a:buClr>
                <a:srgbClr val="0BD0D9"/>
              </a:buClr>
              <a:buSzPts val="1900"/>
              <a:buFont typeface="Noto Sans Symbols"/>
              <a:buNone/>
            </a:pPr>
            <a:r>
              <a:rPr lang="en-US" sz="2000" b="1" i="0" u="none" strike="noStrike" cap="none" dirty="0">
                <a:solidFill>
                  <a:srgbClr val="FF0000"/>
                </a:solidFill>
                <a:latin typeface="Sylfaen" panose="010A0502050306030303" pitchFamily="18" charset="0"/>
                <a:ea typeface="Merriweather"/>
                <a:cs typeface="Merriweather"/>
                <a:sym typeface="Merriweather"/>
              </a:rPr>
              <a:t> „</a:t>
            </a:r>
            <a:r>
              <a:rPr lang="en-US" sz="2000" b="1" i="0" u="none" strike="noStrike" cap="none" dirty="0" err="1">
                <a:solidFill>
                  <a:srgbClr val="FF0000"/>
                </a:solidFill>
                <a:latin typeface="Sylfaen" panose="010A0502050306030303" pitchFamily="18" charset="0"/>
                <a:ea typeface="Merriweather"/>
                <a:cs typeface="Merriweather"/>
                <a:sym typeface="Merriweather"/>
              </a:rPr>
              <a:t>ფასით</a:t>
            </a:r>
            <a:r>
              <a:rPr lang="en-US" sz="2000" b="1" i="0" u="none" strike="noStrike" cap="none" dirty="0">
                <a:solidFill>
                  <a:srgbClr val="FF0000"/>
                </a:solidFill>
                <a:latin typeface="Sylfaen" panose="010A0502050306030303" pitchFamily="18" charset="0"/>
                <a:ea typeface="Merriweather"/>
                <a:cs typeface="Merriweather"/>
                <a:sym typeface="Merriweather"/>
              </a:rPr>
              <a:t> </a:t>
            </a:r>
            <a:r>
              <a:rPr lang="en-US" sz="2000" b="1" i="0" u="none" strike="noStrike" cap="none" dirty="0" err="1">
                <a:solidFill>
                  <a:srgbClr val="FF0000"/>
                </a:solidFill>
                <a:latin typeface="Sylfaen" panose="010A0502050306030303" pitchFamily="18" charset="0"/>
                <a:ea typeface="Merriweather"/>
                <a:cs typeface="Merriweather"/>
                <a:sym typeface="Merriweather"/>
              </a:rPr>
              <a:t>ხართ</a:t>
            </a:r>
            <a:r>
              <a:rPr lang="en-US" sz="2000" b="1" i="0" u="none" strike="noStrike" cap="none" dirty="0">
                <a:solidFill>
                  <a:srgbClr val="FF0000"/>
                </a:solidFill>
                <a:latin typeface="Sylfaen" panose="010A0502050306030303" pitchFamily="18" charset="0"/>
                <a:ea typeface="Merriweather"/>
                <a:cs typeface="Merriweather"/>
                <a:sym typeface="Merriweather"/>
              </a:rPr>
              <a:t> </a:t>
            </a:r>
            <a:r>
              <a:rPr lang="en-US" sz="2000" b="1" i="0" u="none" strike="noStrike" cap="none" dirty="0" err="1">
                <a:solidFill>
                  <a:srgbClr val="FF0000"/>
                </a:solidFill>
                <a:latin typeface="Sylfaen" panose="010A0502050306030303" pitchFamily="18" charset="0"/>
                <a:ea typeface="Merriweather"/>
                <a:cs typeface="Merriweather"/>
                <a:sym typeface="Merriweather"/>
              </a:rPr>
              <a:t>ნაყიდნი</a:t>
            </a:r>
            <a:r>
              <a:rPr lang="en-US" sz="2000" b="1" i="0" u="none" strike="noStrike" cap="none" dirty="0">
                <a:solidFill>
                  <a:srgbClr val="FF0000"/>
                </a:solidFill>
                <a:latin typeface="Sylfaen" panose="010A0502050306030303" pitchFamily="18" charset="0"/>
                <a:ea typeface="Merriweather"/>
                <a:cs typeface="Merriweather"/>
                <a:sym typeface="Merriweather"/>
              </a:rPr>
              <a:t>, </a:t>
            </a:r>
            <a:r>
              <a:rPr lang="en-US" sz="2000" b="1" i="0" u="none" strike="noStrike" cap="none" dirty="0" err="1">
                <a:solidFill>
                  <a:srgbClr val="FF0000"/>
                </a:solidFill>
                <a:latin typeface="Sylfaen" panose="010A0502050306030303" pitchFamily="18" charset="0"/>
                <a:ea typeface="Merriweather"/>
                <a:cs typeface="Merriweather"/>
                <a:sym typeface="Merriweather"/>
              </a:rPr>
              <a:t>ნუ</a:t>
            </a:r>
            <a:r>
              <a:rPr lang="en-US" sz="2000" b="1" i="0" u="none" strike="noStrike" cap="none" dirty="0">
                <a:solidFill>
                  <a:srgbClr val="FF0000"/>
                </a:solidFill>
                <a:latin typeface="Sylfaen" panose="010A0502050306030303" pitchFamily="18" charset="0"/>
                <a:ea typeface="Merriweather"/>
                <a:cs typeface="Merriweather"/>
                <a:sym typeface="Merriweather"/>
              </a:rPr>
              <a:t> </a:t>
            </a:r>
            <a:r>
              <a:rPr lang="en-US" sz="2000" b="1" i="0" u="none" strike="noStrike" cap="none" dirty="0" err="1">
                <a:solidFill>
                  <a:srgbClr val="FF0000"/>
                </a:solidFill>
                <a:latin typeface="Sylfaen" panose="010A0502050306030303" pitchFamily="18" charset="0"/>
                <a:ea typeface="Merriweather"/>
                <a:cs typeface="Merriweather"/>
                <a:sym typeface="Merriweather"/>
              </a:rPr>
              <a:t>გახდებით</a:t>
            </a:r>
            <a:r>
              <a:rPr lang="en-US" sz="2000" b="1" i="0" u="none" strike="noStrike" cap="none" dirty="0">
                <a:solidFill>
                  <a:srgbClr val="FF0000"/>
                </a:solidFill>
                <a:latin typeface="Sylfaen" panose="010A0502050306030303" pitchFamily="18" charset="0"/>
                <a:ea typeface="Merriweather"/>
                <a:cs typeface="Merriweather"/>
                <a:sym typeface="Merriweather"/>
              </a:rPr>
              <a:t> </a:t>
            </a:r>
            <a:r>
              <a:rPr lang="en-US" sz="2000" b="1" i="0" u="none" strike="noStrike" cap="none" dirty="0" err="1">
                <a:solidFill>
                  <a:srgbClr val="FF0000"/>
                </a:solidFill>
                <a:latin typeface="Sylfaen" panose="010A0502050306030303" pitchFamily="18" charset="0"/>
                <a:ea typeface="Merriweather"/>
                <a:cs typeface="Merriweather"/>
                <a:sym typeface="Merriweather"/>
              </a:rPr>
              <a:t>ადამიანთა</a:t>
            </a:r>
            <a:r>
              <a:rPr lang="en-US" sz="2000" b="1" i="0" u="none" strike="noStrike" cap="none" dirty="0">
                <a:solidFill>
                  <a:srgbClr val="FF0000"/>
                </a:solidFill>
                <a:latin typeface="Sylfaen" panose="010A0502050306030303" pitchFamily="18" charset="0"/>
                <a:ea typeface="Merriweather"/>
                <a:cs typeface="Merriweather"/>
                <a:sym typeface="Merriweather"/>
              </a:rPr>
              <a:t> </a:t>
            </a:r>
            <a:r>
              <a:rPr lang="en-US" sz="2000" b="1" i="0" u="none" strike="noStrike" cap="none" dirty="0" err="1">
                <a:solidFill>
                  <a:srgbClr val="FF0000"/>
                </a:solidFill>
                <a:latin typeface="Sylfaen" panose="010A0502050306030303" pitchFamily="18" charset="0"/>
                <a:ea typeface="Merriweather"/>
                <a:cs typeface="Merriweather"/>
                <a:sym typeface="Merriweather"/>
              </a:rPr>
              <a:t>მო­ნები</a:t>
            </a:r>
            <a:r>
              <a:rPr lang="en-US" sz="2000" b="1" i="0" u="none" strike="noStrike" cap="none" dirty="0">
                <a:solidFill>
                  <a:srgbClr val="FF0000"/>
                </a:solidFill>
                <a:latin typeface="Sylfaen" panose="010A0502050306030303" pitchFamily="18" charset="0"/>
                <a:ea typeface="Merriweather"/>
                <a:cs typeface="Merriweather"/>
                <a:sym typeface="Merriweather"/>
              </a:rPr>
              <a:t>“ </a:t>
            </a:r>
            <a:r>
              <a:rPr lang="en-US" sz="2000" b="1" i="0" u="none" strike="noStrike" cap="none" dirty="0">
                <a:solidFill>
                  <a:srgbClr val="660066"/>
                </a:solidFill>
                <a:latin typeface="Sylfaen" panose="010A0502050306030303" pitchFamily="18" charset="0"/>
                <a:ea typeface="Merriweather"/>
                <a:cs typeface="Merriweather"/>
                <a:sym typeface="Merriweather"/>
              </a:rPr>
              <a:t>(I </a:t>
            </a:r>
            <a:r>
              <a:rPr lang="en-US" sz="2000" b="1" i="0" u="none" strike="noStrike" cap="none" dirty="0" err="1">
                <a:solidFill>
                  <a:srgbClr val="660066"/>
                </a:solidFill>
                <a:latin typeface="Sylfaen" panose="010A0502050306030303" pitchFamily="18" charset="0"/>
                <a:ea typeface="Merriweather"/>
                <a:cs typeface="Merriweather"/>
                <a:sym typeface="Merriweather"/>
              </a:rPr>
              <a:t>კორ</a:t>
            </a:r>
            <a:r>
              <a:rPr lang="en-US" sz="2000" b="1" i="0" u="none" strike="noStrike" cap="none" dirty="0">
                <a:solidFill>
                  <a:srgbClr val="660066"/>
                </a:solidFill>
                <a:latin typeface="Sylfaen" panose="010A0502050306030303" pitchFamily="18" charset="0"/>
                <a:ea typeface="Merriweather"/>
                <a:cs typeface="Merriweather"/>
                <a:sym typeface="Merriweather"/>
              </a:rPr>
              <a:t>. 7:23).</a:t>
            </a:r>
            <a:endParaRPr sz="2000" dirty="0">
              <a:solidFill>
                <a:srgbClr val="660066"/>
              </a:solidFill>
              <a:latin typeface="Sylfaen" panose="010A0502050306030303" pitchFamily="18" charset="0"/>
            </a:endParaRPr>
          </a:p>
          <a:p>
            <a:pPr marL="0" marR="0" lvl="0" indent="363537" algn="just" rtl="0">
              <a:lnSpc>
                <a:spcPct val="100000"/>
              </a:lnSpc>
              <a:spcBef>
                <a:spcPts val="400"/>
              </a:spcBef>
              <a:spcAft>
                <a:spcPts val="0"/>
              </a:spcAft>
              <a:buClr>
                <a:srgbClr val="0BD0D9"/>
              </a:buClr>
              <a:buSzPts val="1900"/>
              <a:buFont typeface="Noto Sans Symbols"/>
              <a:buNone/>
            </a:pPr>
            <a:r>
              <a:rPr lang="en-US" sz="2000" b="1" i="0" u="none" strike="noStrike" cap="none" dirty="0">
                <a:solidFill>
                  <a:srgbClr val="FF0000"/>
                </a:solidFill>
                <a:latin typeface="Sylfaen" panose="010A0502050306030303" pitchFamily="18" charset="0"/>
                <a:ea typeface="Merriweather"/>
                <a:cs typeface="Merriweather"/>
                <a:sym typeface="Merriweather"/>
              </a:rPr>
              <a:t> „</a:t>
            </a:r>
            <a:r>
              <a:rPr lang="en-US" sz="2000" b="1" i="0" u="none" strike="noStrike" cap="none" dirty="0" err="1">
                <a:solidFill>
                  <a:srgbClr val="FF0000"/>
                </a:solidFill>
                <a:latin typeface="Sylfaen" panose="010A0502050306030303" pitchFamily="18" charset="0"/>
                <a:ea typeface="Merriweather"/>
                <a:cs typeface="Merriweather"/>
                <a:sym typeface="Merriweather"/>
              </a:rPr>
              <a:t>თავისუფლებისათვის</a:t>
            </a:r>
            <a:r>
              <a:rPr lang="en-US" sz="2000" b="1" i="0" u="none" strike="noStrike" cap="none" dirty="0">
                <a:solidFill>
                  <a:srgbClr val="FF0000"/>
                </a:solidFill>
                <a:latin typeface="Sylfaen" panose="010A0502050306030303" pitchFamily="18" charset="0"/>
                <a:ea typeface="Merriweather"/>
                <a:cs typeface="Merriweather"/>
                <a:sym typeface="Merriweather"/>
              </a:rPr>
              <a:t> </a:t>
            </a:r>
            <a:r>
              <a:rPr lang="en-US" sz="2000" b="1" i="0" u="none" strike="noStrike" cap="none" dirty="0" err="1">
                <a:solidFill>
                  <a:srgbClr val="FF0000"/>
                </a:solidFill>
                <a:latin typeface="Sylfaen" panose="010A0502050306030303" pitchFamily="18" charset="0"/>
                <a:ea typeface="Merriweather"/>
                <a:cs typeface="Merriweather"/>
                <a:sym typeface="Merriweather"/>
              </a:rPr>
              <a:t>გაგვათავისუფლა</a:t>
            </a:r>
            <a:r>
              <a:rPr lang="en-US" sz="2000" b="1" i="0" u="none" strike="noStrike" cap="none" dirty="0">
                <a:solidFill>
                  <a:srgbClr val="FF0000"/>
                </a:solidFill>
                <a:latin typeface="Sylfaen" panose="010A0502050306030303" pitchFamily="18" charset="0"/>
                <a:ea typeface="Merriweather"/>
                <a:cs typeface="Merriweather"/>
                <a:sym typeface="Merriweather"/>
              </a:rPr>
              <a:t> </a:t>
            </a:r>
            <a:r>
              <a:rPr lang="en-US" sz="2000" b="1" i="0" u="none" strike="noStrike" cap="none" dirty="0" err="1">
                <a:solidFill>
                  <a:srgbClr val="FF0000"/>
                </a:solidFill>
                <a:latin typeface="Sylfaen" panose="010A0502050306030303" pitchFamily="18" charset="0"/>
                <a:ea typeface="Merriweather"/>
                <a:cs typeface="Merriweather"/>
                <a:sym typeface="Merriweather"/>
              </a:rPr>
              <a:t>ქრისტემ</a:t>
            </a:r>
            <a:r>
              <a:rPr lang="en-US" sz="2000" b="1" i="0" u="none" strike="noStrike" cap="none" dirty="0">
                <a:solidFill>
                  <a:srgbClr val="FF0000"/>
                </a:solidFill>
                <a:latin typeface="Sylfaen" panose="010A0502050306030303" pitchFamily="18" charset="0"/>
                <a:ea typeface="Merriweather"/>
                <a:cs typeface="Merriweather"/>
                <a:sym typeface="Merriweather"/>
              </a:rPr>
              <a:t>, </a:t>
            </a:r>
            <a:r>
              <a:rPr lang="en-US" sz="2000" b="1" i="0" u="none" strike="noStrike" cap="none" dirty="0" err="1">
                <a:solidFill>
                  <a:srgbClr val="FF0000"/>
                </a:solidFill>
                <a:latin typeface="Sylfaen" panose="010A0502050306030303" pitchFamily="18" charset="0"/>
                <a:ea typeface="Merriweather"/>
                <a:cs typeface="Merriweather"/>
                <a:sym typeface="Merriweather"/>
              </a:rPr>
              <a:t>მაშ</a:t>
            </a:r>
            <a:r>
              <a:rPr lang="en-US" sz="2000" b="1" i="0" u="none" strike="noStrike" cap="none" dirty="0">
                <a:solidFill>
                  <a:srgbClr val="FF0000"/>
                </a:solidFill>
                <a:latin typeface="Sylfaen" panose="010A0502050306030303" pitchFamily="18" charset="0"/>
                <a:ea typeface="Merriweather"/>
                <a:cs typeface="Merriweather"/>
                <a:sym typeface="Merriweather"/>
              </a:rPr>
              <a:t>, </a:t>
            </a:r>
            <a:r>
              <a:rPr lang="en-US" sz="2000" b="1" i="0" u="none" strike="noStrike" cap="none" dirty="0" err="1">
                <a:solidFill>
                  <a:srgbClr val="FF0000"/>
                </a:solidFill>
                <a:latin typeface="Sylfaen" panose="010A0502050306030303" pitchFamily="18" charset="0"/>
                <a:ea typeface="Merriweather"/>
                <a:cs typeface="Merriweather"/>
                <a:sym typeface="Merriweather"/>
              </a:rPr>
              <a:t>იდექით</a:t>
            </a:r>
            <a:r>
              <a:rPr lang="en-US" sz="2000" b="1" i="0" u="none" strike="noStrike" cap="none" dirty="0">
                <a:solidFill>
                  <a:srgbClr val="FF0000"/>
                </a:solidFill>
                <a:latin typeface="Sylfaen" panose="010A0502050306030303" pitchFamily="18" charset="0"/>
                <a:ea typeface="Merriweather"/>
                <a:cs typeface="Merriweather"/>
                <a:sym typeface="Merriweather"/>
              </a:rPr>
              <a:t> </a:t>
            </a:r>
            <a:r>
              <a:rPr lang="en-US" sz="2000" b="1" i="0" u="none" strike="noStrike" cap="none" dirty="0" err="1">
                <a:solidFill>
                  <a:srgbClr val="FF0000"/>
                </a:solidFill>
                <a:latin typeface="Sylfaen" panose="010A0502050306030303" pitchFamily="18" charset="0"/>
                <a:ea typeface="Merriweather"/>
                <a:cs typeface="Merriweather"/>
                <a:sym typeface="Merriweather"/>
              </a:rPr>
              <a:t>და</a:t>
            </a:r>
            <a:r>
              <a:rPr lang="en-US" sz="2000" b="1" i="0" u="none" strike="noStrike" cap="none" dirty="0">
                <a:solidFill>
                  <a:srgbClr val="FF0000"/>
                </a:solidFill>
                <a:latin typeface="Sylfaen" panose="010A0502050306030303" pitchFamily="18" charset="0"/>
                <a:ea typeface="Merriweather"/>
                <a:cs typeface="Merriweather"/>
                <a:sym typeface="Merriweather"/>
              </a:rPr>
              <a:t> </a:t>
            </a:r>
            <a:r>
              <a:rPr lang="en-US" sz="2000" b="1" i="0" u="none" strike="noStrike" cap="none" dirty="0" err="1">
                <a:solidFill>
                  <a:srgbClr val="FF0000"/>
                </a:solidFill>
                <a:latin typeface="Sylfaen" panose="010A0502050306030303" pitchFamily="18" charset="0"/>
                <a:ea typeface="Merriweather"/>
                <a:cs typeface="Merriweather"/>
                <a:sym typeface="Merriweather"/>
              </a:rPr>
              <a:t>ნუ­ღარ</a:t>
            </a:r>
            <a:r>
              <a:rPr lang="en-US" sz="2000" b="1" i="0" u="none" strike="noStrike" cap="none" dirty="0">
                <a:solidFill>
                  <a:srgbClr val="FF0000"/>
                </a:solidFill>
                <a:latin typeface="Sylfaen" panose="010A0502050306030303" pitchFamily="18" charset="0"/>
                <a:ea typeface="Merriweather"/>
                <a:cs typeface="Merriweather"/>
                <a:sym typeface="Merriweather"/>
              </a:rPr>
              <a:t> </a:t>
            </a:r>
            <a:r>
              <a:rPr lang="en-US" sz="2000" b="1" i="0" u="none" strike="noStrike" cap="none" dirty="0" err="1">
                <a:solidFill>
                  <a:srgbClr val="FF0000"/>
                </a:solidFill>
                <a:latin typeface="Sylfaen" panose="010A0502050306030303" pitchFamily="18" charset="0"/>
                <a:ea typeface="Merriweather"/>
                <a:cs typeface="Merriweather"/>
                <a:sym typeface="Merriweather"/>
              </a:rPr>
              <a:t>შეუდგებით</a:t>
            </a:r>
            <a:r>
              <a:rPr lang="en-US" sz="2000" b="1" i="0" u="none" strike="noStrike" cap="none" dirty="0">
                <a:solidFill>
                  <a:srgbClr val="FF0000"/>
                </a:solidFill>
                <a:latin typeface="Sylfaen" panose="010A0502050306030303" pitchFamily="18" charset="0"/>
                <a:ea typeface="Merriweather"/>
                <a:cs typeface="Merriweather"/>
                <a:sym typeface="Merriweather"/>
              </a:rPr>
              <a:t> </a:t>
            </a:r>
            <a:r>
              <a:rPr lang="en-US" sz="2000" b="1" i="0" u="none" strike="noStrike" cap="none" dirty="0" err="1">
                <a:solidFill>
                  <a:srgbClr val="FF0000"/>
                </a:solidFill>
                <a:latin typeface="Sylfaen" panose="010A0502050306030303" pitchFamily="18" charset="0"/>
                <a:ea typeface="Merriweather"/>
                <a:cs typeface="Merriweather"/>
                <a:sym typeface="Merriweather"/>
              </a:rPr>
              <a:t>მონობის</a:t>
            </a:r>
            <a:r>
              <a:rPr lang="en-US" sz="2000" b="1" i="0" u="none" strike="noStrike" cap="none" dirty="0">
                <a:solidFill>
                  <a:srgbClr val="FF0000"/>
                </a:solidFill>
                <a:latin typeface="Sylfaen" panose="010A0502050306030303" pitchFamily="18" charset="0"/>
                <a:ea typeface="Merriweather"/>
                <a:cs typeface="Merriweather"/>
                <a:sym typeface="Merriweather"/>
              </a:rPr>
              <a:t> </a:t>
            </a:r>
            <a:r>
              <a:rPr lang="en-US" sz="2000" b="1" i="0" u="none" strike="noStrike" cap="none" dirty="0" err="1">
                <a:solidFill>
                  <a:srgbClr val="FF0000"/>
                </a:solidFill>
                <a:latin typeface="Sylfaen" panose="010A0502050306030303" pitchFamily="18" charset="0"/>
                <a:ea typeface="Merriweather"/>
                <a:cs typeface="Merriweather"/>
                <a:sym typeface="Merriweather"/>
              </a:rPr>
              <a:t>უღელს</a:t>
            </a:r>
            <a:r>
              <a:rPr lang="en-US" sz="2000" b="1" i="0" u="none" strike="noStrike" cap="none" dirty="0">
                <a:solidFill>
                  <a:srgbClr val="FF0000"/>
                </a:solidFill>
                <a:latin typeface="Sylfaen" panose="010A0502050306030303" pitchFamily="18" charset="0"/>
                <a:ea typeface="Merriweather"/>
                <a:cs typeface="Merriweather"/>
                <a:sym typeface="Merriweather"/>
              </a:rPr>
              <a:t>“ </a:t>
            </a:r>
            <a:r>
              <a:rPr lang="en-US" sz="2000" b="1" i="0" u="none" strike="noStrike" cap="none" dirty="0">
                <a:solidFill>
                  <a:srgbClr val="660066"/>
                </a:solidFill>
                <a:latin typeface="Sylfaen" panose="010A0502050306030303" pitchFamily="18" charset="0"/>
                <a:ea typeface="Merriweather"/>
                <a:cs typeface="Merriweather"/>
                <a:sym typeface="Merriweather"/>
              </a:rPr>
              <a:t>(</a:t>
            </a:r>
            <a:r>
              <a:rPr lang="en-US" sz="2000" b="1" i="0" u="none" strike="noStrike" cap="none" dirty="0" err="1">
                <a:solidFill>
                  <a:srgbClr val="660066"/>
                </a:solidFill>
                <a:latin typeface="Sylfaen" panose="010A0502050306030303" pitchFamily="18" charset="0"/>
                <a:ea typeface="Merriweather"/>
                <a:cs typeface="Merriweather"/>
                <a:sym typeface="Merriweather"/>
              </a:rPr>
              <a:t>გალატ</a:t>
            </a:r>
            <a:r>
              <a:rPr lang="en-US" sz="2000" b="1" i="0" u="none" strike="noStrike" cap="none" dirty="0">
                <a:solidFill>
                  <a:srgbClr val="660066"/>
                </a:solidFill>
                <a:latin typeface="Sylfaen" panose="010A0502050306030303" pitchFamily="18" charset="0"/>
                <a:ea typeface="Merriweather"/>
                <a:cs typeface="Merriweather"/>
                <a:sym typeface="Merriweather"/>
              </a:rPr>
              <a:t>. 5.1). </a:t>
            </a:r>
            <a:endParaRPr sz="2000" dirty="0">
              <a:solidFill>
                <a:srgbClr val="660066"/>
              </a:solidFill>
              <a:latin typeface="Sylfaen" panose="010A0502050306030303" pitchFamily="18" charset="0"/>
            </a:endParaRPr>
          </a:p>
          <a:p>
            <a:pPr marL="0" marR="0" lvl="0" indent="363537" algn="just" rtl="0">
              <a:lnSpc>
                <a:spcPct val="100000"/>
              </a:lnSpc>
              <a:spcBef>
                <a:spcPts val="160"/>
              </a:spcBef>
              <a:spcAft>
                <a:spcPts val="0"/>
              </a:spcAft>
              <a:buClr>
                <a:srgbClr val="0BD0D9"/>
              </a:buClr>
              <a:buSzPts val="760"/>
              <a:buFont typeface="Noto Sans Symbols"/>
              <a:buNone/>
            </a:pPr>
            <a:endParaRPr sz="2000" b="1" i="0" u="none" strike="noStrike" cap="none" dirty="0">
              <a:solidFill>
                <a:srgbClr val="660066"/>
              </a:solidFill>
              <a:latin typeface="Sylfaen" panose="010A0502050306030303" pitchFamily="18" charset="0"/>
              <a:ea typeface="Merriweather"/>
              <a:cs typeface="Merriweather"/>
              <a:sym typeface="Merriweather"/>
            </a:endParaRPr>
          </a:p>
          <a:p>
            <a:pPr marL="0" marR="0" lvl="0" indent="363537" algn="just" rtl="0">
              <a:lnSpc>
                <a:spcPct val="100000"/>
              </a:lnSpc>
              <a:spcBef>
                <a:spcPts val="400"/>
              </a:spcBef>
              <a:spcAft>
                <a:spcPts val="0"/>
              </a:spcAft>
              <a:buClr>
                <a:srgbClr val="0BD0D9"/>
              </a:buClr>
              <a:buSzPts val="1900"/>
              <a:buFont typeface="Noto Sans Symbols"/>
              <a:buNone/>
            </a:pPr>
            <a:r>
              <a:rPr lang="en-US" sz="2000" b="1" i="0" u="none" strike="noStrike" cap="none" dirty="0" err="1">
                <a:solidFill>
                  <a:srgbClr val="660066"/>
                </a:solidFill>
                <a:latin typeface="Sylfaen" panose="010A0502050306030303" pitchFamily="18" charset="0"/>
                <a:ea typeface="Merriweather"/>
                <a:cs typeface="Merriweather"/>
                <a:sym typeface="Merriweather"/>
              </a:rPr>
              <a:t>ნეტარი</a:t>
            </a:r>
            <a:r>
              <a:rPr lang="en-US" sz="2000" b="1" i="0" u="none" strike="noStrike" cap="none" dirty="0">
                <a:solidFill>
                  <a:srgbClr val="660066"/>
                </a:solidFill>
                <a:latin typeface="Sylfaen" panose="010A0502050306030303" pitchFamily="18" charset="0"/>
                <a:ea typeface="Merriweather"/>
                <a:cs typeface="Merriweather"/>
                <a:sym typeface="Merriweather"/>
              </a:rPr>
              <a:t> </a:t>
            </a:r>
            <a:r>
              <a:rPr lang="en-US" sz="2000" b="1" i="0" u="none" strike="noStrike" cap="none" dirty="0" err="1">
                <a:solidFill>
                  <a:srgbClr val="660066"/>
                </a:solidFill>
                <a:latin typeface="Sylfaen" panose="010A0502050306030303" pitchFamily="18" charset="0"/>
                <a:ea typeface="Merriweather"/>
                <a:cs typeface="Merriweather"/>
                <a:sym typeface="Merriweather"/>
              </a:rPr>
              <a:t>ავგუსტინე</a:t>
            </a:r>
            <a:r>
              <a:rPr lang="en-US" sz="2000" b="1" i="0" u="none" strike="noStrike" cap="none" dirty="0">
                <a:solidFill>
                  <a:srgbClr val="660066"/>
                </a:solidFill>
                <a:latin typeface="Sylfaen" panose="010A0502050306030303" pitchFamily="18" charset="0"/>
                <a:ea typeface="Merriweather"/>
                <a:cs typeface="Merriweather"/>
                <a:sym typeface="Merriweather"/>
              </a:rPr>
              <a:t> </a:t>
            </a:r>
            <a:r>
              <a:rPr lang="en-US" sz="2000" b="1" i="0" u="none" strike="noStrike" cap="none" dirty="0" err="1">
                <a:solidFill>
                  <a:srgbClr val="660066"/>
                </a:solidFill>
                <a:latin typeface="Sylfaen" panose="010A0502050306030303" pitchFamily="18" charset="0"/>
                <a:ea typeface="Merriweather"/>
                <a:cs typeface="Merriweather"/>
                <a:sym typeface="Merriweather"/>
              </a:rPr>
              <a:t>განასხვავებს</a:t>
            </a:r>
            <a:r>
              <a:rPr lang="en-US" sz="2000" b="1" i="0" u="none" strike="noStrike" cap="none" dirty="0">
                <a:solidFill>
                  <a:srgbClr val="660066"/>
                </a:solidFill>
                <a:latin typeface="Sylfaen" panose="010A0502050306030303" pitchFamily="18" charset="0"/>
                <a:ea typeface="Merriweather"/>
                <a:cs typeface="Merriweather"/>
                <a:sym typeface="Merriweather"/>
              </a:rPr>
              <a:t> </a:t>
            </a:r>
            <a:endParaRPr lang="ka-GE" sz="2000" b="1" i="0" u="none" strike="noStrike" cap="none" dirty="0" smtClean="0">
              <a:solidFill>
                <a:srgbClr val="660066"/>
              </a:solidFill>
              <a:latin typeface="Sylfaen" panose="010A0502050306030303" pitchFamily="18" charset="0"/>
              <a:ea typeface="Merriweather"/>
              <a:cs typeface="Merriweather"/>
              <a:sym typeface="Merriweather"/>
            </a:endParaRPr>
          </a:p>
          <a:p>
            <a:pPr marL="0" marR="0" lvl="0" indent="0" algn="just" rtl="0">
              <a:lnSpc>
                <a:spcPct val="100000"/>
              </a:lnSpc>
              <a:spcBef>
                <a:spcPts val="400"/>
              </a:spcBef>
              <a:spcAft>
                <a:spcPts val="0"/>
              </a:spcAft>
              <a:buClr>
                <a:srgbClr val="0BD0D9"/>
              </a:buClr>
              <a:buSzPts val="1900"/>
              <a:buFont typeface="Noto Sans Symbols"/>
              <a:buNone/>
            </a:pPr>
            <a:r>
              <a:rPr lang="en-US" sz="2000" b="1" i="0" u="none" strike="noStrike" cap="none" dirty="0" err="1" smtClean="0">
                <a:solidFill>
                  <a:srgbClr val="660066"/>
                </a:solidFill>
                <a:latin typeface="Sylfaen" panose="010A0502050306030303" pitchFamily="18" charset="0"/>
                <a:ea typeface="Merriweather"/>
                <a:cs typeface="Merriweather"/>
                <a:sym typeface="Merriweather"/>
              </a:rPr>
              <a:t>ორგვარ</a:t>
            </a:r>
            <a:r>
              <a:rPr lang="en-US" sz="2000" b="1" i="0" u="none" strike="noStrike" cap="none" dirty="0" smtClean="0">
                <a:solidFill>
                  <a:srgbClr val="660066"/>
                </a:solidFill>
                <a:latin typeface="Sylfaen" panose="010A0502050306030303" pitchFamily="18" charset="0"/>
                <a:ea typeface="Merriweather"/>
                <a:cs typeface="Merriweather"/>
                <a:sym typeface="Merriweather"/>
              </a:rPr>
              <a:t> </a:t>
            </a:r>
            <a:r>
              <a:rPr lang="en-US" sz="2000" b="1" i="0" u="none" strike="noStrike" cap="none" dirty="0" err="1">
                <a:solidFill>
                  <a:srgbClr val="660066"/>
                </a:solidFill>
                <a:latin typeface="Sylfaen" panose="010A0502050306030303" pitchFamily="18" charset="0"/>
                <a:ea typeface="Merriweather"/>
                <a:cs typeface="Merriweather"/>
                <a:sym typeface="Merriweather"/>
              </a:rPr>
              <a:t>თავისუფლებას</a:t>
            </a:r>
            <a:r>
              <a:rPr lang="en-US" sz="2000" b="1" i="0" u="none" strike="noStrike" cap="none" dirty="0">
                <a:solidFill>
                  <a:srgbClr val="660066"/>
                </a:solidFill>
                <a:latin typeface="Sylfaen" panose="010A0502050306030303" pitchFamily="18" charset="0"/>
                <a:ea typeface="Merriweather"/>
                <a:cs typeface="Merriweather"/>
                <a:sym typeface="Merriweather"/>
              </a:rPr>
              <a:t>:  </a:t>
            </a:r>
            <a:endParaRPr sz="2000" dirty="0">
              <a:latin typeface="Sylfaen" panose="010A0502050306030303" pitchFamily="18" charset="0"/>
            </a:endParaRPr>
          </a:p>
          <a:p>
            <a:pPr marL="352425" marR="0" lvl="0" indent="0" algn="just" rtl="0">
              <a:lnSpc>
                <a:spcPct val="100000"/>
              </a:lnSpc>
              <a:spcBef>
                <a:spcPts val="400"/>
              </a:spcBef>
              <a:spcAft>
                <a:spcPts val="0"/>
              </a:spcAft>
              <a:buClr>
                <a:srgbClr val="0BD0D9"/>
              </a:buClr>
              <a:buSzPts val="1900"/>
              <a:buNone/>
            </a:pPr>
            <a:r>
              <a:rPr lang="ka-GE" sz="2000" b="1" i="0" u="none" strike="noStrike" cap="none" dirty="0" smtClean="0">
                <a:solidFill>
                  <a:srgbClr val="660066"/>
                </a:solidFill>
                <a:latin typeface="Sylfaen" panose="010A0502050306030303" pitchFamily="18" charset="0"/>
                <a:ea typeface="Merriweather"/>
                <a:cs typeface="Merriweather"/>
                <a:sym typeface="Merriweather"/>
              </a:rPr>
              <a:t>1. </a:t>
            </a:r>
            <a:r>
              <a:rPr lang="en-US" sz="2000" b="1" i="0" u="none" strike="noStrike" cap="none" dirty="0" smtClean="0">
                <a:solidFill>
                  <a:srgbClr val="FF0000"/>
                </a:solidFill>
                <a:latin typeface="Sylfaen" panose="010A0502050306030303" pitchFamily="18" charset="0"/>
                <a:ea typeface="Merriweather"/>
                <a:cs typeface="Merriweather"/>
                <a:sym typeface="Merriweather"/>
              </a:rPr>
              <a:t>„</a:t>
            </a:r>
            <a:r>
              <a:rPr lang="en-US" sz="2000" b="1" i="0" u="none" strike="noStrike" cap="none" dirty="0" err="1" smtClean="0">
                <a:solidFill>
                  <a:srgbClr val="FF0000"/>
                </a:solidFill>
                <a:latin typeface="Sylfaen" panose="010A0502050306030303" pitchFamily="18" charset="0"/>
                <a:ea typeface="Merriweather"/>
                <a:cs typeface="Merriweather"/>
                <a:sym typeface="Merriweather"/>
              </a:rPr>
              <a:t>Libertas</a:t>
            </a:r>
            <a:r>
              <a:rPr lang="en-US" sz="2000" b="1" i="0" u="none" strike="noStrike" cap="none" dirty="0" smtClean="0">
                <a:solidFill>
                  <a:srgbClr val="FF0000"/>
                </a:solidFill>
                <a:latin typeface="Sylfaen" panose="010A0502050306030303" pitchFamily="18" charset="0"/>
                <a:ea typeface="Merriweather"/>
                <a:cs typeface="Merriweather"/>
                <a:sym typeface="Merriweather"/>
              </a:rPr>
              <a:t> </a:t>
            </a:r>
            <a:r>
              <a:rPr lang="en-US" sz="2000" b="1" i="0" u="none" strike="noStrike" cap="none" dirty="0">
                <a:solidFill>
                  <a:srgbClr val="FF0000"/>
                </a:solidFill>
                <a:latin typeface="Sylfaen" panose="010A0502050306030303" pitchFamily="18" charset="0"/>
                <a:ea typeface="Merriweather"/>
                <a:cs typeface="Merriweather"/>
                <a:sym typeface="Merriweather"/>
              </a:rPr>
              <a:t>Minor“ </a:t>
            </a:r>
            <a:r>
              <a:rPr lang="en-US" sz="2000" b="1" i="0" u="none" strike="noStrike" cap="none" dirty="0">
                <a:solidFill>
                  <a:srgbClr val="660066"/>
                </a:solidFill>
                <a:latin typeface="Sylfaen" panose="010A0502050306030303" pitchFamily="18" charset="0"/>
                <a:ea typeface="Merriweather"/>
                <a:cs typeface="Merriweather"/>
                <a:sym typeface="Merriweather"/>
              </a:rPr>
              <a:t> - </a:t>
            </a:r>
            <a:r>
              <a:rPr lang="en-US" sz="1800" b="1" i="0" u="none" strike="noStrike" cap="none" dirty="0">
                <a:solidFill>
                  <a:srgbClr val="7030A0"/>
                </a:solidFill>
                <a:latin typeface="Sylfaen" panose="010A0502050306030303" pitchFamily="18" charset="0"/>
                <a:ea typeface="Merriweather"/>
                <a:cs typeface="Merriweather"/>
                <a:sym typeface="Merriweather"/>
              </a:rPr>
              <a:t>(</a:t>
            </a:r>
            <a:r>
              <a:rPr lang="en-US" sz="1800" b="1" i="0" u="none" strike="noStrike" cap="none" dirty="0" err="1">
                <a:solidFill>
                  <a:srgbClr val="7030A0"/>
                </a:solidFill>
                <a:latin typeface="Sylfaen" panose="010A0502050306030303" pitchFamily="18" charset="0"/>
                <a:ea typeface="Merriweather"/>
                <a:cs typeface="Merriweather"/>
                <a:sym typeface="Merriweather"/>
              </a:rPr>
              <a:t>უმნიშვნელო</a:t>
            </a:r>
            <a:r>
              <a:rPr lang="en-US" sz="1800" b="1" i="0" u="none" strike="noStrike" cap="none" dirty="0">
                <a:solidFill>
                  <a:srgbClr val="7030A0"/>
                </a:solidFill>
                <a:latin typeface="Sylfaen" panose="010A0502050306030303" pitchFamily="18" charset="0"/>
                <a:ea typeface="Merriweather"/>
                <a:cs typeface="Merriweather"/>
                <a:sym typeface="Merriweather"/>
              </a:rPr>
              <a:t>, </a:t>
            </a:r>
            <a:endParaRPr lang="ka-GE" sz="1800" b="1" i="0" u="none" strike="noStrike" cap="none" dirty="0" smtClean="0">
              <a:solidFill>
                <a:srgbClr val="7030A0"/>
              </a:solidFill>
              <a:latin typeface="Sylfaen" panose="010A0502050306030303" pitchFamily="18" charset="0"/>
              <a:ea typeface="Merriweather"/>
              <a:cs typeface="Merriweather"/>
              <a:sym typeface="Merriweather"/>
            </a:endParaRPr>
          </a:p>
          <a:p>
            <a:pPr marL="352425" marR="0" lvl="0" indent="0" algn="just" rtl="0">
              <a:lnSpc>
                <a:spcPct val="100000"/>
              </a:lnSpc>
              <a:spcBef>
                <a:spcPts val="400"/>
              </a:spcBef>
              <a:spcAft>
                <a:spcPts val="0"/>
              </a:spcAft>
              <a:buClr>
                <a:srgbClr val="0BD0D9"/>
              </a:buClr>
              <a:buSzPts val="1900"/>
              <a:buNone/>
            </a:pPr>
            <a:r>
              <a:rPr lang="en-US" sz="1800" b="1" i="0" u="none" strike="noStrike" cap="none" dirty="0" err="1" smtClean="0">
                <a:solidFill>
                  <a:srgbClr val="7030A0"/>
                </a:solidFill>
                <a:latin typeface="Sylfaen" panose="010A0502050306030303" pitchFamily="18" charset="0"/>
                <a:ea typeface="Merriweather"/>
                <a:cs typeface="Merriweather"/>
                <a:sym typeface="Merriweather"/>
              </a:rPr>
              <a:t>მცირე</a:t>
            </a:r>
            <a:r>
              <a:rPr lang="en-US" sz="1800" b="1" i="0" u="none" strike="noStrike" cap="none" dirty="0" smtClean="0">
                <a:solidFill>
                  <a:srgbClr val="7030A0"/>
                </a:solidFill>
                <a:latin typeface="Sylfaen" panose="010A0502050306030303" pitchFamily="18" charset="0"/>
                <a:ea typeface="Merriweather"/>
                <a:cs typeface="Merriweather"/>
                <a:sym typeface="Merriweather"/>
              </a:rPr>
              <a:t> </a:t>
            </a:r>
            <a:r>
              <a:rPr lang="en-US" sz="1800" b="1" i="0" u="none" strike="noStrike" cap="none" dirty="0" err="1">
                <a:solidFill>
                  <a:srgbClr val="7030A0"/>
                </a:solidFill>
                <a:latin typeface="Sylfaen" panose="010A0502050306030303" pitchFamily="18" charset="0"/>
                <a:ea typeface="Merriweather"/>
                <a:cs typeface="Merriweather"/>
                <a:sym typeface="Merriweather"/>
              </a:rPr>
              <a:t>თავისუფლება</a:t>
            </a:r>
            <a:r>
              <a:rPr lang="en-US" sz="1800" b="1" i="0" u="none" strike="noStrike" cap="none" dirty="0">
                <a:solidFill>
                  <a:srgbClr val="7030A0"/>
                </a:solidFill>
                <a:latin typeface="Sylfaen" panose="010A0502050306030303" pitchFamily="18" charset="0"/>
                <a:ea typeface="Merriweather"/>
                <a:cs typeface="Merriweather"/>
                <a:sym typeface="Merriweather"/>
              </a:rPr>
              <a:t>)</a:t>
            </a:r>
            <a:r>
              <a:rPr lang="en-US" sz="2000" b="1" i="0" u="none" strike="noStrike" cap="none" dirty="0">
                <a:solidFill>
                  <a:srgbClr val="660066"/>
                </a:solidFill>
                <a:latin typeface="Sylfaen" panose="010A0502050306030303" pitchFamily="18" charset="0"/>
                <a:ea typeface="Merriweather"/>
                <a:cs typeface="Merriweather"/>
                <a:sym typeface="Merriweather"/>
              </a:rPr>
              <a:t> - </a:t>
            </a:r>
            <a:r>
              <a:rPr lang="en-US" sz="2000" b="1" i="0" u="none" strike="noStrike" cap="none" dirty="0" err="1">
                <a:solidFill>
                  <a:srgbClr val="660066"/>
                </a:solidFill>
                <a:latin typeface="Sylfaen" panose="010A0502050306030303" pitchFamily="18" charset="0"/>
                <a:ea typeface="Merriweather"/>
                <a:cs typeface="Merriweather"/>
                <a:sym typeface="Merriweather"/>
              </a:rPr>
              <a:t>იგულისხმება</a:t>
            </a:r>
            <a:r>
              <a:rPr lang="en-US" sz="2000" b="1" i="0" u="none" strike="noStrike" cap="none" dirty="0">
                <a:solidFill>
                  <a:srgbClr val="660066"/>
                </a:solidFill>
                <a:latin typeface="Sylfaen" panose="010A0502050306030303" pitchFamily="18" charset="0"/>
                <a:ea typeface="Merriweather"/>
                <a:cs typeface="Merriweather"/>
                <a:sym typeface="Merriweather"/>
              </a:rPr>
              <a:t> </a:t>
            </a:r>
            <a:endParaRPr lang="ka-GE" sz="2000" b="1" i="0" u="none" strike="noStrike" cap="none" dirty="0" smtClean="0">
              <a:solidFill>
                <a:srgbClr val="660066"/>
              </a:solidFill>
              <a:latin typeface="Sylfaen" panose="010A0502050306030303" pitchFamily="18" charset="0"/>
              <a:ea typeface="Merriweather"/>
              <a:cs typeface="Merriweather"/>
              <a:sym typeface="Merriweather"/>
            </a:endParaRPr>
          </a:p>
          <a:p>
            <a:pPr marL="352425" marR="0" lvl="0" indent="0" algn="just" rtl="0">
              <a:lnSpc>
                <a:spcPct val="100000"/>
              </a:lnSpc>
              <a:spcBef>
                <a:spcPts val="400"/>
              </a:spcBef>
              <a:spcAft>
                <a:spcPts val="0"/>
              </a:spcAft>
              <a:buClr>
                <a:srgbClr val="0BD0D9"/>
              </a:buClr>
              <a:buSzPts val="1900"/>
              <a:buNone/>
            </a:pPr>
            <a:r>
              <a:rPr lang="en-US" sz="2000" b="1" i="0" u="none" strike="noStrike" cap="none" dirty="0" err="1" smtClean="0">
                <a:solidFill>
                  <a:srgbClr val="660066"/>
                </a:solidFill>
                <a:latin typeface="Sylfaen" panose="010A0502050306030303" pitchFamily="18" charset="0"/>
                <a:ea typeface="Merriweather"/>
                <a:cs typeface="Merriweather"/>
                <a:sym typeface="Merriweather"/>
              </a:rPr>
              <a:t>არჩევანის</a:t>
            </a:r>
            <a:r>
              <a:rPr lang="en-US" sz="2000" b="1" i="0" u="none" strike="noStrike" cap="none" dirty="0" smtClean="0">
                <a:solidFill>
                  <a:srgbClr val="660066"/>
                </a:solidFill>
                <a:latin typeface="Sylfaen" panose="010A0502050306030303" pitchFamily="18" charset="0"/>
                <a:ea typeface="Merriweather"/>
                <a:cs typeface="Merriweather"/>
                <a:sym typeface="Merriweather"/>
              </a:rPr>
              <a:t> </a:t>
            </a:r>
            <a:r>
              <a:rPr lang="en-US" sz="2000" b="1" i="0" u="none" strike="noStrike" cap="none" dirty="0" err="1">
                <a:solidFill>
                  <a:srgbClr val="660066"/>
                </a:solidFill>
                <a:latin typeface="Sylfaen" panose="010A0502050306030303" pitchFamily="18" charset="0"/>
                <a:ea typeface="Merriweather"/>
                <a:cs typeface="Merriweather"/>
                <a:sym typeface="Merriweather"/>
              </a:rPr>
              <a:t>თავისუფლება</a:t>
            </a:r>
            <a:r>
              <a:rPr lang="en-US" sz="2000" b="1" i="0" u="none" strike="noStrike" cap="none" dirty="0">
                <a:solidFill>
                  <a:srgbClr val="660066"/>
                </a:solidFill>
                <a:latin typeface="Sylfaen" panose="010A0502050306030303" pitchFamily="18" charset="0"/>
                <a:ea typeface="Merriweather"/>
                <a:cs typeface="Merriweather"/>
                <a:sym typeface="Merriweather"/>
              </a:rPr>
              <a:t> </a:t>
            </a:r>
            <a:r>
              <a:rPr lang="en-US" sz="2000" b="1" i="0" u="none" strike="noStrike" cap="none" dirty="0" err="1">
                <a:solidFill>
                  <a:srgbClr val="660066"/>
                </a:solidFill>
                <a:latin typeface="Sylfaen" panose="010A0502050306030303" pitchFamily="18" charset="0"/>
                <a:ea typeface="Merriweather"/>
                <a:cs typeface="Merriweather"/>
                <a:sym typeface="Merriweather"/>
              </a:rPr>
              <a:t>სიკეთესა</a:t>
            </a:r>
            <a:r>
              <a:rPr lang="en-US" sz="2000" b="1" i="0" u="none" strike="noStrike" cap="none" dirty="0">
                <a:solidFill>
                  <a:srgbClr val="660066"/>
                </a:solidFill>
                <a:latin typeface="Sylfaen" panose="010A0502050306030303" pitchFamily="18" charset="0"/>
                <a:ea typeface="Merriweather"/>
                <a:cs typeface="Merriweather"/>
                <a:sym typeface="Merriweather"/>
              </a:rPr>
              <a:t> </a:t>
            </a:r>
            <a:endParaRPr lang="ka-GE" sz="2000" b="1" i="0" u="none" strike="noStrike" cap="none" dirty="0" smtClean="0">
              <a:solidFill>
                <a:srgbClr val="660066"/>
              </a:solidFill>
              <a:latin typeface="Sylfaen" panose="010A0502050306030303" pitchFamily="18" charset="0"/>
              <a:ea typeface="Merriweather"/>
              <a:cs typeface="Merriweather"/>
              <a:sym typeface="Merriweather"/>
            </a:endParaRPr>
          </a:p>
          <a:p>
            <a:pPr marL="352425" marR="0" lvl="0" indent="0" algn="just" rtl="0">
              <a:lnSpc>
                <a:spcPct val="100000"/>
              </a:lnSpc>
              <a:spcBef>
                <a:spcPts val="400"/>
              </a:spcBef>
              <a:spcAft>
                <a:spcPts val="0"/>
              </a:spcAft>
              <a:buClr>
                <a:srgbClr val="0BD0D9"/>
              </a:buClr>
              <a:buSzPts val="1900"/>
              <a:buNone/>
            </a:pPr>
            <a:r>
              <a:rPr lang="en-US" sz="2000" b="1" i="0" u="none" strike="noStrike" cap="none" dirty="0" err="1" smtClean="0">
                <a:solidFill>
                  <a:srgbClr val="660066"/>
                </a:solidFill>
                <a:latin typeface="Sylfaen" panose="010A0502050306030303" pitchFamily="18" charset="0"/>
                <a:ea typeface="Merriweather"/>
                <a:cs typeface="Merriweather"/>
                <a:sym typeface="Merriweather"/>
              </a:rPr>
              <a:t>და</a:t>
            </a:r>
            <a:r>
              <a:rPr lang="en-US" sz="2000" b="1" i="0" u="none" strike="noStrike" cap="none" dirty="0" smtClean="0">
                <a:solidFill>
                  <a:srgbClr val="660066"/>
                </a:solidFill>
                <a:latin typeface="Sylfaen" panose="010A0502050306030303" pitchFamily="18" charset="0"/>
                <a:ea typeface="Merriweather"/>
                <a:cs typeface="Merriweather"/>
                <a:sym typeface="Merriweather"/>
              </a:rPr>
              <a:t> </a:t>
            </a:r>
            <a:r>
              <a:rPr lang="en-US" sz="2000" b="1" i="0" u="none" strike="noStrike" cap="none" dirty="0" err="1" smtClean="0">
                <a:solidFill>
                  <a:srgbClr val="660066"/>
                </a:solidFill>
                <a:latin typeface="Sylfaen" panose="010A0502050306030303" pitchFamily="18" charset="0"/>
                <a:ea typeface="Merriweather"/>
                <a:cs typeface="Merriweather"/>
                <a:sym typeface="Merriweather"/>
              </a:rPr>
              <a:t>ბო­რო­ტებას</a:t>
            </a:r>
            <a:r>
              <a:rPr lang="en-US" sz="2000" b="1" i="0" u="none" strike="noStrike" cap="none" dirty="0" smtClean="0">
                <a:solidFill>
                  <a:srgbClr val="660066"/>
                </a:solidFill>
                <a:latin typeface="Sylfaen" panose="010A0502050306030303" pitchFamily="18" charset="0"/>
                <a:ea typeface="Merriweather"/>
                <a:cs typeface="Merriweather"/>
                <a:sym typeface="Merriweather"/>
              </a:rPr>
              <a:t> </a:t>
            </a:r>
            <a:r>
              <a:rPr lang="en-US" sz="2000" b="1" i="0" u="none" strike="noStrike" cap="none" dirty="0" err="1">
                <a:solidFill>
                  <a:srgbClr val="660066"/>
                </a:solidFill>
                <a:latin typeface="Sylfaen" panose="010A0502050306030303" pitchFamily="18" charset="0"/>
                <a:ea typeface="Merriweather"/>
                <a:cs typeface="Merriweather"/>
                <a:sym typeface="Merriweather"/>
              </a:rPr>
              <a:t>შორის</a:t>
            </a:r>
            <a:r>
              <a:rPr lang="en-US" sz="2000" b="1" i="0" u="none" strike="noStrike" cap="none" dirty="0">
                <a:solidFill>
                  <a:srgbClr val="660066"/>
                </a:solidFill>
                <a:latin typeface="Sylfaen" panose="010A0502050306030303" pitchFamily="18" charset="0"/>
                <a:ea typeface="Merriweather"/>
                <a:cs typeface="Merriweather"/>
                <a:sym typeface="Merriweather"/>
              </a:rPr>
              <a:t>. </a:t>
            </a:r>
            <a:endParaRPr sz="2000" dirty="0">
              <a:latin typeface="Sylfaen" panose="010A0502050306030303" pitchFamily="18" charset="0"/>
            </a:endParaRPr>
          </a:p>
          <a:p>
            <a:pPr marL="352425" marR="0" lvl="0" indent="0" algn="just" rtl="0">
              <a:lnSpc>
                <a:spcPct val="100000"/>
              </a:lnSpc>
              <a:spcBef>
                <a:spcPts val="400"/>
              </a:spcBef>
              <a:spcAft>
                <a:spcPts val="0"/>
              </a:spcAft>
              <a:buClr>
                <a:srgbClr val="0BD0D9"/>
              </a:buClr>
              <a:buSzPts val="1900"/>
              <a:buNone/>
            </a:pPr>
            <a:r>
              <a:rPr lang="ka-GE" sz="2000" b="1" i="0" u="none" strike="noStrike" cap="none" dirty="0" smtClean="0">
                <a:solidFill>
                  <a:srgbClr val="660066"/>
                </a:solidFill>
                <a:latin typeface="Sylfaen" panose="010A0502050306030303" pitchFamily="18" charset="0"/>
                <a:ea typeface="Merriweather"/>
                <a:cs typeface="Merriweather"/>
                <a:sym typeface="Merriweather"/>
              </a:rPr>
              <a:t>2. </a:t>
            </a:r>
            <a:r>
              <a:rPr lang="en-US" sz="2000" b="1" i="0" u="none" strike="noStrike" cap="none" dirty="0" smtClean="0">
                <a:solidFill>
                  <a:srgbClr val="FF0000"/>
                </a:solidFill>
                <a:latin typeface="Sylfaen" panose="010A0502050306030303" pitchFamily="18" charset="0"/>
                <a:ea typeface="Merriweather"/>
                <a:cs typeface="Merriweather"/>
                <a:sym typeface="Merriweather"/>
              </a:rPr>
              <a:t>„</a:t>
            </a:r>
            <a:r>
              <a:rPr lang="en-US" sz="2000" b="1" i="0" u="none" strike="noStrike" cap="none" dirty="0" err="1" smtClean="0">
                <a:solidFill>
                  <a:srgbClr val="FF0000"/>
                </a:solidFill>
                <a:latin typeface="Sylfaen" panose="010A0502050306030303" pitchFamily="18" charset="0"/>
                <a:ea typeface="Merriweather"/>
                <a:cs typeface="Merriweather"/>
                <a:sym typeface="Merriweather"/>
              </a:rPr>
              <a:t>Libertas</a:t>
            </a:r>
            <a:r>
              <a:rPr lang="en-US" sz="2000" b="1" i="0" u="none" strike="noStrike" cap="none" dirty="0" smtClean="0">
                <a:solidFill>
                  <a:srgbClr val="FF0000"/>
                </a:solidFill>
                <a:latin typeface="Sylfaen" panose="010A0502050306030303" pitchFamily="18" charset="0"/>
                <a:ea typeface="Merriweather"/>
                <a:cs typeface="Merriweather"/>
                <a:sym typeface="Merriweather"/>
              </a:rPr>
              <a:t> </a:t>
            </a:r>
            <a:r>
              <a:rPr lang="en-US" sz="2000" b="1" i="0" u="none" strike="noStrike" cap="none" dirty="0">
                <a:solidFill>
                  <a:srgbClr val="FF0000"/>
                </a:solidFill>
                <a:latin typeface="Sylfaen" panose="010A0502050306030303" pitchFamily="18" charset="0"/>
                <a:ea typeface="Merriweather"/>
                <a:cs typeface="Merriweather"/>
                <a:sym typeface="Merriweather"/>
              </a:rPr>
              <a:t>Major“ </a:t>
            </a:r>
            <a:r>
              <a:rPr lang="en-US" sz="2000" b="1" i="0" u="none" strike="noStrike" cap="none" dirty="0">
                <a:solidFill>
                  <a:srgbClr val="660066"/>
                </a:solidFill>
                <a:latin typeface="Sylfaen" panose="010A0502050306030303" pitchFamily="18" charset="0"/>
                <a:ea typeface="Merriweather"/>
                <a:cs typeface="Merriweather"/>
                <a:sym typeface="Merriweather"/>
              </a:rPr>
              <a:t>– </a:t>
            </a:r>
            <a:r>
              <a:rPr lang="en-US" sz="1800" b="1" i="0" u="none" strike="noStrike" cap="none" dirty="0">
                <a:solidFill>
                  <a:srgbClr val="7030A0"/>
                </a:solidFill>
                <a:latin typeface="Sylfaen" panose="010A0502050306030303" pitchFamily="18" charset="0"/>
                <a:ea typeface="Merriweather"/>
                <a:cs typeface="Merriweather"/>
                <a:sym typeface="Merriweather"/>
              </a:rPr>
              <a:t>(</a:t>
            </a:r>
            <a:r>
              <a:rPr lang="en-US" sz="1800" b="1" i="0" u="none" strike="noStrike" cap="none" dirty="0" err="1">
                <a:solidFill>
                  <a:srgbClr val="7030A0"/>
                </a:solidFill>
                <a:latin typeface="Sylfaen" panose="010A0502050306030303" pitchFamily="18" charset="0"/>
                <a:ea typeface="Merriweather"/>
                <a:cs typeface="Merriweather"/>
                <a:sym typeface="Merriweather"/>
              </a:rPr>
              <a:t>ძირითადი</a:t>
            </a:r>
            <a:r>
              <a:rPr lang="en-US" sz="1800" b="1" i="0" u="none" strike="noStrike" cap="none" dirty="0">
                <a:solidFill>
                  <a:srgbClr val="7030A0"/>
                </a:solidFill>
                <a:latin typeface="Sylfaen" panose="010A0502050306030303" pitchFamily="18" charset="0"/>
                <a:ea typeface="Merriweather"/>
                <a:cs typeface="Merriweather"/>
                <a:sym typeface="Merriweather"/>
              </a:rPr>
              <a:t>, </a:t>
            </a:r>
            <a:r>
              <a:rPr lang="en-US" sz="1800" b="1" i="0" u="none" strike="noStrike" cap="none" dirty="0" err="1" smtClean="0">
                <a:solidFill>
                  <a:srgbClr val="7030A0"/>
                </a:solidFill>
                <a:latin typeface="Sylfaen" panose="010A0502050306030303" pitchFamily="18" charset="0"/>
                <a:ea typeface="Merriweather"/>
                <a:cs typeface="Merriweather"/>
                <a:sym typeface="Merriweather"/>
              </a:rPr>
              <a:t>დიადი</a:t>
            </a:r>
            <a:endParaRPr lang="ka-GE" sz="1800" b="1" i="0" u="none" strike="noStrike" cap="none" dirty="0" smtClean="0">
              <a:solidFill>
                <a:srgbClr val="7030A0"/>
              </a:solidFill>
              <a:latin typeface="Sylfaen" panose="010A0502050306030303" pitchFamily="18" charset="0"/>
              <a:ea typeface="Merriweather"/>
              <a:cs typeface="Merriweather"/>
              <a:sym typeface="Merriweather"/>
            </a:endParaRPr>
          </a:p>
          <a:p>
            <a:pPr marL="352425" marR="0" lvl="0" indent="0" algn="just" rtl="0">
              <a:lnSpc>
                <a:spcPct val="100000"/>
              </a:lnSpc>
              <a:spcBef>
                <a:spcPts val="400"/>
              </a:spcBef>
              <a:spcAft>
                <a:spcPts val="0"/>
              </a:spcAft>
              <a:buClr>
                <a:srgbClr val="0BD0D9"/>
              </a:buClr>
              <a:buSzPts val="1900"/>
              <a:buNone/>
            </a:pPr>
            <a:r>
              <a:rPr lang="en-US" sz="1800" b="1" i="0" u="none" strike="noStrike" cap="none" dirty="0" err="1" smtClean="0">
                <a:solidFill>
                  <a:srgbClr val="7030A0"/>
                </a:solidFill>
                <a:latin typeface="Sylfaen" panose="010A0502050306030303" pitchFamily="18" charset="0"/>
                <a:ea typeface="Merriweather"/>
                <a:cs typeface="Merriweather"/>
                <a:sym typeface="Merriweather"/>
              </a:rPr>
              <a:t>თავისუფლება</a:t>
            </a:r>
            <a:r>
              <a:rPr lang="en-US" sz="1800" b="1" i="0" u="none" strike="noStrike" cap="none" dirty="0">
                <a:solidFill>
                  <a:srgbClr val="7030A0"/>
                </a:solidFill>
                <a:latin typeface="Sylfaen" panose="010A0502050306030303" pitchFamily="18" charset="0"/>
                <a:ea typeface="Merriweather"/>
                <a:cs typeface="Merriweather"/>
                <a:sym typeface="Merriweather"/>
              </a:rPr>
              <a:t>)</a:t>
            </a:r>
            <a:r>
              <a:rPr lang="en-US" sz="2000" b="1" i="0" u="none" strike="noStrike" cap="none" dirty="0">
                <a:solidFill>
                  <a:srgbClr val="660066"/>
                </a:solidFill>
                <a:latin typeface="Sylfaen" panose="010A0502050306030303" pitchFamily="18" charset="0"/>
                <a:ea typeface="Merriweather"/>
                <a:cs typeface="Merriweather"/>
                <a:sym typeface="Merriweather"/>
              </a:rPr>
              <a:t> - </a:t>
            </a:r>
            <a:r>
              <a:rPr lang="en-US" sz="2000" b="1" i="0" u="none" strike="noStrike" cap="none" dirty="0" err="1">
                <a:solidFill>
                  <a:srgbClr val="660066"/>
                </a:solidFill>
                <a:latin typeface="Sylfaen" panose="010A0502050306030303" pitchFamily="18" charset="0"/>
                <a:ea typeface="Merriweather"/>
                <a:cs typeface="Merriweather"/>
                <a:sym typeface="Merriweather"/>
              </a:rPr>
              <a:t>თავისუფლება</a:t>
            </a:r>
            <a:r>
              <a:rPr lang="en-US" sz="2000" b="1" i="0" u="none" strike="noStrike" cap="none" dirty="0">
                <a:solidFill>
                  <a:srgbClr val="660066"/>
                </a:solidFill>
                <a:latin typeface="Sylfaen" panose="010A0502050306030303" pitchFamily="18" charset="0"/>
                <a:ea typeface="Merriweather"/>
                <a:cs typeface="Merriweather"/>
                <a:sym typeface="Merriweather"/>
              </a:rPr>
              <a:t> </a:t>
            </a:r>
            <a:endParaRPr lang="ka-GE" sz="2000" b="1" i="0" u="none" strike="noStrike" cap="none" dirty="0" smtClean="0">
              <a:solidFill>
                <a:srgbClr val="660066"/>
              </a:solidFill>
              <a:latin typeface="Sylfaen" panose="010A0502050306030303" pitchFamily="18" charset="0"/>
              <a:ea typeface="Merriweather"/>
              <a:cs typeface="Merriweather"/>
              <a:sym typeface="Merriweather"/>
            </a:endParaRPr>
          </a:p>
          <a:p>
            <a:pPr marL="352425" marR="0" lvl="0" indent="0" algn="just" rtl="0">
              <a:lnSpc>
                <a:spcPct val="100000"/>
              </a:lnSpc>
              <a:spcBef>
                <a:spcPts val="400"/>
              </a:spcBef>
              <a:spcAft>
                <a:spcPts val="0"/>
              </a:spcAft>
              <a:buClr>
                <a:srgbClr val="0BD0D9"/>
              </a:buClr>
              <a:buSzPts val="1900"/>
              <a:buNone/>
            </a:pPr>
            <a:r>
              <a:rPr lang="en-US" sz="2000" b="1" i="0" u="none" strike="noStrike" cap="none" dirty="0" err="1" smtClean="0">
                <a:solidFill>
                  <a:srgbClr val="660066"/>
                </a:solidFill>
                <a:latin typeface="Sylfaen" panose="010A0502050306030303" pitchFamily="18" charset="0"/>
                <a:ea typeface="Merriweather"/>
                <a:cs typeface="Merriweather"/>
                <a:sym typeface="Merriweather"/>
              </a:rPr>
              <a:t>სიკეთეში</a:t>
            </a:r>
            <a:r>
              <a:rPr lang="en-US" sz="2000" b="1" i="0" u="none" strike="noStrike" cap="none" dirty="0" smtClean="0">
                <a:solidFill>
                  <a:srgbClr val="660066"/>
                </a:solidFill>
                <a:latin typeface="Sylfaen" panose="010A0502050306030303" pitchFamily="18" charset="0"/>
                <a:ea typeface="Merriweather"/>
                <a:cs typeface="Merriweather"/>
                <a:sym typeface="Merriweather"/>
              </a:rPr>
              <a:t>, </a:t>
            </a:r>
            <a:r>
              <a:rPr lang="en-US" sz="2000" b="1" i="0" u="none" strike="noStrike" cap="none" dirty="0" err="1">
                <a:solidFill>
                  <a:srgbClr val="660066"/>
                </a:solidFill>
                <a:latin typeface="Sylfaen" panose="010A0502050306030303" pitchFamily="18" charset="0"/>
                <a:ea typeface="Merriweather"/>
                <a:cs typeface="Merriweather"/>
                <a:sym typeface="Merriweather"/>
              </a:rPr>
              <a:t>თავისუფლება</a:t>
            </a:r>
            <a:r>
              <a:rPr lang="en-US" sz="2000" b="1" i="0" u="none" strike="noStrike" cap="none" dirty="0">
                <a:solidFill>
                  <a:srgbClr val="660066"/>
                </a:solidFill>
                <a:latin typeface="Sylfaen" panose="010A0502050306030303" pitchFamily="18" charset="0"/>
                <a:ea typeface="Merriweather"/>
                <a:cs typeface="Merriweather"/>
                <a:sym typeface="Merriweather"/>
              </a:rPr>
              <a:t> </a:t>
            </a:r>
            <a:endParaRPr lang="ka-GE" sz="2000" b="1" i="0" u="none" strike="noStrike" cap="none" dirty="0" smtClean="0">
              <a:solidFill>
                <a:srgbClr val="660066"/>
              </a:solidFill>
              <a:latin typeface="Sylfaen" panose="010A0502050306030303" pitchFamily="18" charset="0"/>
              <a:ea typeface="Merriweather"/>
              <a:cs typeface="Merriweather"/>
              <a:sym typeface="Merriweather"/>
            </a:endParaRPr>
          </a:p>
          <a:p>
            <a:pPr marL="352425" marR="0" lvl="0" indent="0" algn="just" rtl="0">
              <a:lnSpc>
                <a:spcPct val="100000"/>
              </a:lnSpc>
              <a:spcBef>
                <a:spcPts val="400"/>
              </a:spcBef>
              <a:spcAft>
                <a:spcPts val="0"/>
              </a:spcAft>
              <a:buClr>
                <a:srgbClr val="0BD0D9"/>
              </a:buClr>
              <a:buSzPts val="1900"/>
              <a:buNone/>
            </a:pPr>
            <a:r>
              <a:rPr lang="en-US" sz="2000" b="1" i="0" u="none" strike="noStrike" cap="none" dirty="0" err="1" smtClean="0">
                <a:solidFill>
                  <a:srgbClr val="660066"/>
                </a:solidFill>
                <a:latin typeface="Sylfaen" panose="010A0502050306030303" pitchFamily="18" charset="0"/>
                <a:ea typeface="Merriweather"/>
                <a:cs typeface="Merriweather"/>
                <a:sym typeface="Merriweather"/>
              </a:rPr>
              <a:t>ჭეშ­მა­რი­ტე­ბა­ში</a:t>
            </a:r>
            <a:r>
              <a:rPr lang="en-US" sz="2000" b="1" i="0" u="none" strike="noStrike" cap="none" dirty="0">
                <a:solidFill>
                  <a:srgbClr val="660066"/>
                </a:solidFill>
                <a:latin typeface="Sylfaen" panose="010A0502050306030303" pitchFamily="18" charset="0"/>
                <a:ea typeface="Merriweather"/>
                <a:cs typeface="Merriweather"/>
                <a:sym typeface="Merriweather"/>
              </a:rPr>
              <a:t>.</a:t>
            </a:r>
            <a:endParaRPr sz="2000" dirty="0">
              <a:latin typeface="Sylfaen" panose="010A0502050306030303" pitchFamily="18" charset="0"/>
            </a:endParaRPr>
          </a:p>
          <a:p>
            <a:pPr marL="0" marR="0" lvl="0" indent="363537" algn="just" rtl="0">
              <a:lnSpc>
                <a:spcPct val="100000"/>
              </a:lnSpc>
              <a:spcBef>
                <a:spcPts val="160"/>
              </a:spcBef>
              <a:spcAft>
                <a:spcPts val="0"/>
              </a:spcAft>
              <a:buClr>
                <a:srgbClr val="0BD0D9"/>
              </a:buClr>
              <a:buSzPts val="760"/>
              <a:buFont typeface="Noto Sans Symbols"/>
              <a:buNone/>
            </a:pPr>
            <a:endParaRPr sz="2000" b="1" i="0" u="none" strike="noStrike" cap="none" dirty="0">
              <a:solidFill>
                <a:srgbClr val="660066"/>
              </a:solidFill>
              <a:latin typeface="Sylfaen" panose="010A0502050306030303" pitchFamily="18" charset="0"/>
              <a:ea typeface="Merriweather"/>
              <a:cs typeface="Merriweather"/>
              <a:sym typeface="Merriweather"/>
            </a:endParaRPr>
          </a:p>
          <a:p>
            <a:pPr marL="273050" marR="0" lvl="0" indent="-152400" algn="l" rtl="0">
              <a:spcBef>
                <a:spcPts val="400"/>
              </a:spcBef>
              <a:spcAft>
                <a:spcPts val="0"/>
              </a:spcAft>
              <a:buClr>
                <a:srgbClr val="0BD0D9"/>
              </a:buClr>
              <a:buSzPts val="1900"/>
              <a:buFont typeface="Noto Sans Symbols"/>
              <a:buNone/>
            </a:pPr>
            <a:endParaRPr sz="2000" b="1" i="0" u="none" dirty="0">
              <a:solidFill>
                <a:srgbClr val="660066"/>
              </a:solidFill>
              <a:latin typeface="Sylfaen" panose="010A0502050306030303" pitchFamily="18" charset="0"/>
              <a:ea typeface="Merriweather"/>
              <a:cs typeface="Merriweather"/>
              <a:sym typeface="Merriweather"/>
            </a:endParaRPr>
          </a:p>
        </p:txBody>
      </p:sp>
      <p:pic>
        <p:nvPicPr>
          <p:cNvPr id="146" name="Google Shape;146;p17" descr="Image result for ááá¢áá á áááá£á¡á¢ááá"/>
          <p:cNvPicPr preferRelativeResize="0"/>
          <p:nvPr/>
        </p:nvPicPr>
        <p:blipFill rotWithShape="1">
          <a:blip r:embed="rId3">
            <a:alphaModFix/>
          </a:blip>
          <a:srcRect/>
          <a:stretch/>
        </p:blipFill>
        <p:spPr>
          <a:xfrm>
            <a:off x="4844716" y="2791326"/>
            <a:ext cx="4304046" cy="4044449"/>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additive="base">
                                        <p:cTn id="7" dur="500"/>
                                        <p:tgtEl>
                                          <p:spTgt spid="14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5">
                                            <p:txEl>
                                              <p:pRg st="0" end="0"/>
                                            </p:txEl>
                                          </p:spTgt>
                                        </p:tgtEl>
                                        <p:attrNameLst>
                                          <p:attrName>style.visibility</p:attrName>
                                        </p:attrNameLst>
                                      </p:cBhvr>
                                      <p:to>
                                        <p:strVal val="visible"/>
                                      </p:to>
                                    </p:set>
                                    <p:anim calcmode="lin" valueType="num">
                                      <p:cBhvr additive="base">
                                        <p:cTn id="12" dur="500"/>
                                        <p:tgtEl>
                                          <p:spTgt spid="14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5">
                                            <p:txEl>
                                              <p:pRg st="1" end="1"/>
                                            </p:txEl>
                                          </p:spTgt>
                                        </p:tgtEl>
                                        <p:attrNameLst>
                                          <p:attrName>style.visibility</p:attrName>
                                        </p:attrNameLst>
                                      </p:cBhvr>
                                      <p:to>
                                        <p:strVal val="visible"/>
                                      </p:to>
                                    </p:set>
                                    <p:anim calcmode="lin" valueType="num">
                                      <p:cBhvr additive="base">
                                        <p:cTn id="17" dur="500"/>
                                        <p:tgtEl>
                                          <p:spTgt spid="14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5">
                                            <p:txEl>
                                              <p:pRg st="2" end="2"/>
                                            </p:txEl>
                                          </p:spTgt>
                                        </p:tgtEl>
                                        <p:attrNameLst>
                                          <p:attrName>style.visibility</p:attrName>
                                        </p:attrNameLst>
                                      </p:cBhvr>
                                      <p:to>
                                        <p:strVal val="visible"/>
                                      </p:to>
                                    </p:set>
                                    <p:anim calcmode="lin" valueType="num">
                                      <p:cBhvr additive="base">
                                        <p:cTn id="22" dur="500"/>
                                        <p:tgtEl>
                                          <p:spTgt spid="14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5">
                                            <p:txEl>
                                              <p:pRg st="3" end="3"/>
                                            </p:txEl>
                                          </p:spTgt>
                                        </p:tgtEl>
                                        <p:attrNameLst>
                                          <p:attrName>style.visibility</p:attrName>
                                        </p:attrNameLst>
                                      </p:cBhvr>
                                      <p:to>
                                        <p:strVal val="visible"/>
                                      </p:to>
                                    </p:set>
                                    <p:anim calcmode="lin" valueType="num">
                                      <p:cBhvr additive="base">
                                        <p:cTn id="27" dur="500"/>
                                        <p:tgtEl>
                                          <p:spTgt spid="14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5">
                                            <p:txEl>
                                              <p:pRg st="5" end="5"/>
                                            </p:txEl>
                                          </p:spTgt>
                                        </p:tgtEl>
                                        <p:attrNameLst>
                                          <p:attrName>style.visibility</p:attrName>
                                        </p:attrNameLst>
                                      </p:cBhvr>
                                      <p:to>
                                        <p:strVal val="visible"/>
                                      </p:to>
                                    </p:set>
                                    <p:anim calcmode="lin" valueType="num">
                                      <p:cBhvr additive="base">
                                        <p:cTn id="32" dur="500"/>
                                        <p:tgtEl>
                                          <p:spTgt spid="14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5">
                                            <p:txEl>
                                              <p:pRg st="6" end="6"/>
                                            </p:txEl>
                                          </p:spTgt>
                                        </p:tgtEl>
                                        <p:attrNameLst>
                                          <p:attrName>style.visibility</p:attrName>
                                        </p:attrNameLst>
                                      </p:cBhvr>
                                      <p:to>
                                        <p:strVal val="visible"/>
                                      </p:to>
                                    </p:set>
                                    <p:anim calcmode="lin" valueType="num">
                                      <p:cBhvr additive="base">
                                        <p:cTn id="37" dur="500"/>
                                        <p:tgtEl>
                                          <p:spTgt spid="14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45">
                                            <p:txEl>
                                              <p:pRg st="7" end="7"/>
                                            </p:txEl>
                                          </p:spTgt>
                                        </p:tgtEl>
                                        <p:attrNameLst>
                                          <p:attrName>style.visibility</p:attrName>
                                        </p:attrNameLst>
                                      </p:cBhvr>
                                      <p:to>
                                        <p:strVal val="visible"/>
                                      </p:to>
                                    </p:set>
                                    <p:anim calcmode="lin" valueType="num">
                                      <p:cBhvr additive="base">
                                        <p:cTn id="42" dur="500"/>
                                        <p:tgtEl>
                                          <p:spTgt spid="14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45">
                                            <p:txEl>
                                              <p:pRg st="8" end="8"/>
                                            </p:txEl>
                                          </p:spTgt>
                                        </p:tgtEl>
                                        <p:attrNameLst>
                                          <p:attrName>style.visibility</p:attrName>
                                        </p:attrNameLst>
                                      </p:cBhvr>
                                      <p:to>
                                        <p:strVal val="visible"/>
                                      </p:to>
                                    </p:set>
                                    <p:anim calcmode="lin" valueType="num">
                                      <p:cBhvr additive="base">
                                        <p:cTn id="47" dur="500"/>
                                        <p:tgtEl>
                                          <p:spTgt spid="14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45">
                                            <p:txEl>
                                              <p:pRg st="9" end="9"/>
                                            </p:txEl>
                                          </p:spTgt>
                                        </p:tgtEl>
                                        <p:attrNameLst>
                                          <p:attrName>style.visibility</p:attrName>
                                        </p:attrNameLst>
                                      </p:cBhvr>
                                      <p:to>
                                        <p:strVal val="visible"/>
                                      </p:to>
                                    </p:set>
                                    <p:anim calcmode="lin" valueType="num">
                                      <p:cBhvr additive="base">
                                        <p:cTn id="52" dur="500"/>
                                        <p:tgtEl>
                                          <p:spTgt spid="14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45">
                                            <p:txEl>
                                              <p:pRg st="10" end="10"/>
                                            </p:txEl>
                                          </p:spTgt>
                                        </p:tgtEl>
                                        <p:attrNameLst>
                                          <p:attrName>style.visibility</p:attrName>
                                        </p:attrNameLst>
                                      </p:cBhvr>
                                      <p:to>
                                        <p:strVal val="visible"/>
                                      </p:to>
                                    </p:set>
                                    <p:anim calcmode="lin" valueType="num">
                                      <p:cBhvr additive="base">
                                        <p:cTn id="57" dur="500"/>
                                        <p:tgtEl>
                                          <p:spTgt spid="14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45">
                                            <p:txEl>
                                              <p:pRg st="11" end="11"/>
                                            </p:txEl>
                                          </p:spTgt>
                                        </p:tgtEl>
                                        <p:attrNameLst>
                                          <p:attrName>style.visibility</p:attrName>
                                        </p:attrNameLst>
                                      </p:cBhvr>
                                      <p:to>
                                        <p:strVal val="visible"/>
                                      </p:to>
                                    </p:set>
                                    <p:anim calcmode="lin" valueType="num">
                                      <p:cBhvr additive="base">
                                        <p:cTn id="62" dur="500"/>
                                        <p:tgtEl>
                                          <p:spTgt spid="145">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45">
                                            <p:txEl>
                                              <p:pRg st="12" end="12"/>
                                            </p:txEl>
                                          </p:spTgt>
                                        </p:tgtEl>
                                        <p:attrNameLst>
                                          <p:attrName>style.visibility</p:attrName>
                                        </p:attrNameLst>
                                      </p:cBhvr>
                                      <p:to>
                                        <p:strVal val="visible"/>
                                      </p:to>
                                    </p:set>
                                    <p:anim calcmode="lin" valueType="num">
                                      <p:cBhvr additive="base">
                                        <p:cTn id="67" dur="500"/>
                                        <p:tgtEl>
                                          <p:spTgt spid="145">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45">
                                            <p:txEl>
                                              <p:pRg st="13" end="13"/>
                                            </p:txEl>
                                          </p:spTgt>
                                        </p:tgtEl>
                                        <p:attrNameLst>
                                          <p:attrName>style.visibility</p:attrName>
                                        </p:attrNameLst>
                                      </p:cBhvr>
                                      <p:to>
                                        <p:strVal val="visible"/>
                                      </p:to>
                                    </p:set>
                                    <p:anim calcmode="lin" valueType="num">
                                      <p:cBhvr additive="base">
                                        <p:cTn id="72" dur="500"/>
                                        <p:tgtEl>
                                          <p:spTgt spid="145">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45">
                                            <p:txEl>
                                              <p:pRg st="14" end="14"/>
                                            </p:txEl>
                                          </p:spTgt>
                                        </p:tgtEl>
                                        <p:attrNameLst>
                                          <p:attrName>style.visibility</p:attrName>
                                        </p:attrNameLst>
                                      </p:cBhvr>
                                      <p:to>
                                        <p:strVal val="visible"/>
                                      </p:to>
                                    </p:set>
                                    <p:anim calcmode="lin" valueType="num">
                                      <p:cBhvr additive="base">
                                        <p:cTn id="77" dur="500"/>
                                        <p:tgtEl>
                                          <p:spTgt spid="145">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7"/>
          <p:cNvSpPr txBox="1">
            <a:spLocks noGrp="1"/>
          </p:cNvSpPr>
          <p:nvPr>
            <p:ph type="title"/>
          </p:nvPr>
        </p:nvSpPr>
        <p:spPr>
          <a:xfrm>
            <a:off x="297543" y="0"/>
            <a:ext cx="8229600" cy="304800"/>
          </a:xfrm>
          <a:prstGeom prst="rect">
            <a:avLst/>
          </a:prstGeom>
          <a:noFill/>
          <a:ln>
            <a:noFill/>
          </a:ln>
        </p:spPr>
        <p:txBody>
          <a:bodyPr spcFirstLastPara="1" wrap="square" lIns="0" tIns="45700" rIns="0" bIns="0" anchor="b" anchorCtr="0">
            <a:noAutofit/>
          </a:bodyPr>
          <a:lstStyle/>
          <a:p>
            <a:pPr marL="0" lvl="0" indent="0" algn="ctr" rtl="0">
              <a:lnSpc>
                <a:spcPct val="100000"/>
              </a:lnSpc>
              <a:spcBef>
                <a:spcPts val="0"/>
              </a:spcBef>
              <a:spcAft>
                <a:spcPts val="0"/>
              </a:spcAft>
              <a:buClr>
                <a:schemeClr val="dk2"/>
              </a:buClr>
              <a:buSzPts val="2400"/>
              <a:buFont typeface="Calibri"/>
              <a:buNone/>
            </a:pPr>
            <a:r>
              <a:rPr lang="ka-GE" sz="2400" b="1" i="0" u="none" dirty="0" smtClean="0">
                <a:solidFill>
                  <a:srgbClr val="C00000"/>
                </a:solidFill>
                <a:latin typeface="Sylfaen" panose="010A0502050306030303" pitchFamily="18" charset="0"/>
                <a:sym typeface="Calibri"/>
              </a:rPr>
              <a:t>ბაზრის უხილავი ხელის ქრისტიანული გააზრება</a:t>
            </a:r>
            <a:endParaRPr sz="2400" dirty="0">
              <a:solidFill>
                <a:srgbClr val="C00000"/>
              </a:solidFill>
              <a:latin typeface="Sylfaen" panose="010A0502050306030303" pitchFamily="18" charset="0"/>
            </a:endParaRPr>
          </a:p>
        </p:txBody>
      </p:sp>
      <p:sp>
        <p:nvSpPr>
          <p:cNvPr id="145" name="Google Shape;145;p17"/>
          <p:cNvSpPr txBox="1">
            <a:spLocks noGrp="1"/>
          </p:cNvSpPr>
          <p:nvPr>
            <p:ph type="body" idx="1"/>
          </p:nvPr>
        </p:nvSpPr>
        <p:spPr>
          <a:xfrm>
            <a:off x="0" y="304800"/>
            <a:ext cx="9144000" cy="6553200"/>
          </a:xfrm>
          <a:prstGeom prst="rect">
            <a:avLst/>
          </a:prstGeom>
          <a:noFill/>
          <a:ln>
            <a:noFill/>
          </a:ln>
        </p:spPr>
        <p:txBody>
          <a:bodyPr spcFirstLastPara="1" wrap="square" lIns="91425" tIns="45700" rIns="91425" bIns="45700" anchor="t" anchorCtr="0">
            <a:noAutofit/>
          </a:bodyPr>
          <a:lstStyle/>
          <a:p>
            <a:pPr marL="0" marR="0" lvl="0" indent="363537" algn="just" rtl="0">
              <a:lnSpc>
                <a:spcPct val="100000"/>
              </a:lnSpc>
              <a:spcBef>
                <a:spcPts val="400"/>
              </a:spcBef>
              <a:spcAft>
                <a:spcPts val="0"/>
              </a:spcAft>
              <a:buClr>
                <a:srgbClr val="0BD0D9"/>
              </a:buClr>
              <a:buSzPts val="1900"/>
              <a:buFont typeface="Noto Sans Symbols"/>
              <a:buNone/>
            </a:pPr>
            <a:r>
              <a:rPr lang="en-US" sz="2000" b="1" i="0" u="none" strike="noStrike" cap="none" dirty="0" err="1" smtClean="0">
                <a:solidFill>
                  <a:srgbClr val="FF0000"/>
                </a:solidFill>
                <a:latin typeface="Sylfaen" panose="010A0502050306030303" pitchFamily="18" charset="0"/>
                <a:ea typeface="Merriweather"/>
                <a:cs typeface="Merriweather"/>
                <a:sym typeface="Merriweather"/>
              </a:rPr>
              <a:t>პირველ</a:t>
            </a:r>
            <a:r>
              <a:rPr lang="en-US" sz="2000" b="1" i="0" u="none" strike="noStrike" cap="none" dirty="0" smtClean="0">
                <a:solidFill>
                  <a:srgbClr val="FF0000"/>
                </a:solidFill>
                <a:latin typeface="Sylfaen" panose="010A0502050306030303" pitchFamily="18" charset="0"/>
                <a:ea typeface="Merriweather"/>
                <a:cs typeface="Merriweather"/>
                <a:sym typeface="Merriweather"/>
              </a:rPr>
              <a:t> </a:t>
            </a:r>
            <a:r>
              <a:rPr lang="en-US" sz="2000" b="1" i="0" u="none" strike="noStrike" cap="none" dirty="0" err="1" smtClean="0">
                <a:solidFill>
                  <a:srgbClr val="660066"/>
                </a:solidFill>
                <a:latin typeface="Sylfaen" panose="010A0502050306030303" pitchFamily="18" charset="0"/>
                <a:ea typeface="Merriweather"/>
                <a:cs typeface="Merriweather"/>
                <a:sym typeface="Merriweather"/>
              </a:rPr>
              <a:t>თა­ვი­სუფლება</a:t>
            </a:r>
            <a:r>
              <a:rPr lang="ka-GE" sz="2000" b="1" i="0" u="none" strike="noStrike" cap="none" dirty="0" smtClean="0">
                <a:solidFill>
                  <a:srgbClr val="660066"/>
                </a:solidFill>
                <a:latin typeface="Sylfaen" panose="010A0502050306030303" pitchFamily="18" charset="0"/>
                <a:ea typeface="Merriweather"/>
                <a:cs typeface="Merriweather"/>
                <a:sym typeface="Merriweather"/>
              </a:rPr>
              <a:t>ს მივყავართ განხეთქილებასა და დაცემამდე.</a:t>
            </a:r>
            <a:endParaRPr sz="2000" dirty="0" smtClean="0">
              <a:latin typeface="Sylfaen" panose="010A0502050306030303" pitchFamily="18" charset="0"/>
            </a:endParaRPr>
          </a:p>
          <a:p>
            <a:pPr marL="0" marR="0" lvl="0" indent="363537" algn="just" rtl="0">
              <a:lnSpc>
                <a:spcPct val="100000"/>
              </a:lnSpc>
              <a:spcBef>
                <a:spcPts val="400"/>
              </a:spcBef>
              <a:spcAft>
                <a:spcPts val="0"/>
              </a:spcAft>
              <a:buClr>
                <a:srgbClr val="0BD0D9"/>
              </a:buClr>
              <a:buSzPts val="1900"/>
              <a:buFont typeface="Noto Sans Symbols"/>
              <a:buNone/>
            </a:pPr>
            <a:r>
              <a:rPr lang="en-US" sz="2000" b="1" i="0" u="none" strike="noStrike" cap="none" dirty="0" err="1" smtClean="0">
                <a:solidFill>
                  <a:srgbClr val="FF0000"/>
                </a:solidFill>
                <a:latin typeface="Sylfaen" panose="010A0502050306030303" pitchFamily="18" charset="0"/>
                <a:ea typeface="Merriweather"/>
                <a:cs typeface="Merriweather"/>
                <a:sym typeface="Merriweather"/>
              </a:rPr>
              <a:t>მეორე</a:t>
            </a:r>
            <a:r>
              <a:rPr lang="en-US" sz="2000" b="1" i="0" u="none" strike="noStrike" cap="none" dirty="0" smtClean="0">
                <a:solidFill>
                  <a:srgbClr val="FF0000"/>
                </a:solidFill>
                <a:latin typeface="Sylfaen" panose="010A0502050306030303" pitchFamily="18" charset="0"/>
                <a:ea typeface="Merriweather"/>
                <a:cs typeface="Merriweather"/>
                <a:sym typeface="Merriweather"/>
              </a:rPr>
              <a:t> </a:t>
            </a:r>
            <a:r>
              <a:rPr lang="en-US" sz="2000" b="1" i="0" u="none" strike="noStrike" cap="none" dirty="0" err="1" smtClean="0">
                <a:solidFill>
                  <a:srgbClr val="660066"/>
                </a:solidFill>
                <a:latin typeface="Sylfaen" panose="010A0502050306030303" pitchFamily="18" charset="0"/>
                <a:ea typeface="Merriweather"/>
                <a:cs typeface="Merriweather"/>
                <a:sym typeface="Merriweather"/>
              </a:rPr>
              <a:t>თავისუფლება</a:t>
            </a:r>
            <a:r>
              <a:rPr lang="ka-GE" sz="2000" b="1" i="0" u="none" strike="noStrike" cap="none" dirty="0" smtClean="0">
                <a:solidFill>
                  <a:srgbClr val="660066"/>
                </a:solidFill>
                <a:latin typeface="Sylfaen" panose="010A0502050306030303" pitchFamily="18" charset="0"/>
                <a:ea typeface="Merriweather"/>
                <a:cs typeface="Merriweather"/>
                <a:sym typeface="Merriweather"/>
              </a:rPr>
              <a:t>ს სურს ეს დაცემა და განხეთქილება დაუმორჩილოს ორგანიზებულ ჭეშმარიტებასა და სიკეთეს და ამ გზით მიიყვანოს სამყარო წესრიგამდე. </a:t>
            </a:r>
            <a:endParaRPr lang="en-US" sz="2000" b="1" i="0" u="none" strike="noStrike" cap="none" dirty="0" smtClean="0">
              <a:solidFill>
                <a:srgbClr val="660066"/>
              </a:solidFill>
              <a:latin typeface="Sylfaen" panose="010A0502050306030303" pitchFamily="18" charset="0"/>
              <a:ea typeface="Merriweather"/>
              <a:cs typeface="Merriweather"/>
              <a:sym typeface="Merriweather"/>
            </a:endParaRPr>
          </a:p>
          <a:p>
            <a:pPr marL="0" lvl="0" indent="363537" algn="just">
              <a:spcBef>
                <a:spcPts val="0"/>
              </a:spcBef>
              <a:buSzPts val="1900"/>
              <a:buNone/>
            </a:pPr>
            <a:r>
              <a:rPr lang="ka-GE" sz="2000" b="1" dirty="0" smtClean="0">
                <a:solidFill>
                  <a:srgbClr val="00B0F0"/>
                </a:solidFill>
                <a:latin typeface="Sylfaen" panose="010A0502050306030303" pitchFamily="18" charset="0"/>
                <a:ea typeface="Merriweather"/>
                <a:cs typeface="Merriweather"/>
                <a:sym typeface="Merriweather"/>
              </a:rPr>
              <a:t>თუ </a:t>
            </a:r>
            <a:r>
              <a:rPr lang="ka-GE" sz="2000" b="1" dirty="0" err="1">
                <a:solidFill>
                  <a:srgbClr val="00B0F0"/>
                </a:solidFill>
                <a:latin typeface="Sylfaen" panose="010A0502050306030303" pitchFamily="18" charset="0"/>
                <a:ea typeface="Merriweather"/>
                <a:cs typeface="Merriweather"/>
                <a:sym typeface="Merriweather"/>
              </a:rPr>
              <a:t>ორივეგვარი</a:t>
            </a:r>
            <a:r>
              <a:rPr lang="ka-GE" sz="2000" b="1" dirty="0">
                <a:solidFill>
                  <a:srgbClr val="00B0F0"/>
                </a:solidFill>
                <a:latin typeface="Sylfaen" panose="010A0502050306030303" pitchFamily="18" charset="0"/>
                <a:ea typeface="Merriweather"/>
                <a:cs typeface="Merriweather"/>
                <a:sym typeface="Merriweather"/>
              </a:rPr>
              <a:t> თავისუფლება წინააღმდეგობაში ვარდება, სად არის გამოსავალი? </a:t>
            </a:r>
            <a:endParaRPr lang="ka-GE" sz="2000" dirty="0">
              <a:solidFill>
                <a:srgbClr val="00B0F0"/>
              </a:solidFill>
              <a:latin typeface="Sylfaen" panose="010A0502050306030303" pitchFamily="18" charset="0"/>
            </a:endParaRPr>
          </a:p>
          <a:p>
            <a:pPr marL="0" lvl="0" indent="363537" algn="just">
              <a:spcBef>
                <a:spcPts val="400"/>
              </a:spcBef>
              <a:buSzPts val="1900"/>
              <a:buNone/>
            </a:pPr>
            <a:r>
              <a:rPr lang="ka-GE" sz="2000" b="1" dirty="0" smtClean="0">
                <a:solidFill>
                  <a:srgbClr val="660066"/>
                </a:solidFill>
                <a:latin typeface="Sylfaen" panose="010A0502050306030303" pitchFamily="18" charset="0"/>
                <a:ea typeface="Merriweather"/>
                <a:cs typeface="Merriweather"/>
                <a:sym typeface="Merriweather"/>
              </a:rPr>
              <a:t>ეს მსოფლიო თემაა, რომელიც ქრისტეში პოულობს გამოსავალს</a:t>
            </a:r>
          </a:p>
          <a:p>
            <a:pPr marL="0" lvl="0" indent="363537" algn="just">
              <a:spcBef>
                <a:spcPts val="400"/>
              </a:spcBef>
              <a:buSzPts val="1900"/>
              <a:buNone/>
            </a:pPr>
            <a:r>
              <a:rPr lang="ka-GE" sz="2000" b="1" dirty="0" smtClean="0">
                <a:solidFill>
                  <a:srgbClr val="FF0000"/>
                </a:solidFill>
                <a:latin typeface="Sylfaen" panose="010A0502050306030303" pitchFamily="18" charset="0"/>
                <a:ea typeface="Merriweather"/>
                <a:cs typeface="Merriweather"/>
                <a:sym typeface="Merriweather"/>
              </a:rPr>
              <a:t>ქრის­ტი­ანობის </a:t>
            </a:r>
            <a:r>
              <a:rPr lang="ka-GE" sz="2000" b="1" dirty="0">
                <a:solidFill>
                  <a:srgbClr val="FF0000"/>
                </a:solidFill>
                <a:latin typeface="Sylfaen" panose="010A0502050306030303" pitchFamily="18" charset="0"/>
                <a:ea typeface="Merriweather"/>
                <a:cs typeface="Merriweather"/>
                <a:sym typeface="Merriweather"/>
              </a:rPr>
              <a:t>საიდუმლო</a:t>
            </a:r>
            <a:r>
              <a:rPr lang="ka-GE" sz="2000" b="1" dirty="0">
                <a:solidFill>
                  <a:srgbClr val="660066"/>
                </a:solidFill>
                <a:latin typeface="Sylfaen" panose="010A0502050306030303" pitchFamily="18" charset="0"/>
                <a:ea typeface="Merriweather"/>
                <a:cs typeface="Merriweather"/>
                <a:sym typeface="Merriweather"/>
              </a:rPr>
              <a:t>, როგორც </a:t>
            </a:r>
            <a:r>
              <a:rPr lang="ka-GE" sz="2000" b="1" dirty="0" err="1">
                <a:solidFill>
                  <a:srgbClr val="660066"/>
                </a:solidFill>
                <a:latin typeface="Sylfaen" panose="010A0502050306030303" pitchFamily="18" charset="0"/>
                <a:ea typeface="Merriweather"/>
                <a:cs typeface="Merriweather"/>
                <a:sym typeface="Merriweather"/>
              </a:rPr>
              <a:t>ღმერთკაცობის</a:t>
            </a:r>
            <a:r>
              <a:rPr lang="ka-GE" sz="2000" b="1" dirty="0">
                <a:solidFill>
                  <a:srgbClr val="660066"/>
                </a:solidFill>
                <a:latin typeface="Sylfaen" panose="010A0502050306030303" pitchFamily="18" charset="0"/>
                <a:ea typeface="Merriweather"/>
                <a:cs typeface="Merriweather"/>
                <a:sym typeface="Merriweather"/>
              </a:rPr>
              <a:t> რელიგიის საიდუმლო, ეს უპირველესად თავ­ისუფლების საიდუმლოა. </a:t>
            </a:r>
            <a:endParaRPr lang="ka-GE" sz="2000" b="1" dirty="0" smtClean="0">
              <a:solidFill>
                <a:srgbClr val="660066"/>
              </a:solidFill>
              <a:latin typeface="Sylfaen" panose="010A0502050306030303" pitchFamily="18" charset="0"/>
              <a:ea typeface="Merriweather"/>
              <a:cs typeface="Merriweather"/>
              <a:sym typeface="Merriweather"/>
            </a:endParaRPr>
          </a:p>
          <a:p>
            <a:pPr marL="0" lvl="0" indent="363537" algn="just">
              <a:spcBef>
                <a:spcPts val="400"/>
              </a:spcBef>
              <a:buSzPts val="1900"/>
              <a:buNone/>
            </a:pPr>
            <a:endParaRPr lang="ka-GE" sz="2000" b="1" dirty="0" smtClean="0">
              <a:solidFill>
                <a:srgbClr val="660066"/>
              </a:solidFill>
              <a:latin typeface="Sylfaen" panose="010A0502050306030303" pitchFamily="18" charset="0"/>
              <a:ea typeface="Merriweather"/>
              <a:cs typeface="Merriweather"/>
              <a:sym typeface="Merriweather"/>
            </a:endParaRPr>
          </a:p>
          <a:p>
            <a:pPr marL="0" lvl="0" indent="363537" algn="just">
              <a:spcBef>
                <a:spcPts val="0"/>
              </a:spcBef>
              <a:buSzPts val="1900"/>
              <a:buNone/>
            </a:pPr>
            <a:r>
              <a:rPr lang="ka-GE" sz="2000" b="1" dirty="0">
                <a:solidFill>
                  <a:srgbClr val="660066"/>
                </a:solidFill>
                <a:latin typeface="Sylfaen" panose="010A0502050306030303" pitchFamily="18" charset="0"/>
                <a:ea typeface="Merriweather"/>
                <a:cs typeface="Merriweather"/>
                <a:sym typeface="Merriweather"/>
              </a:rPr>
              <a:t>წმიდა ბასილი დიდი წერს: </a:t>
            </a:r>
            <a:r>
              <a:rPr lang="ka-GE" sz="2000" b="1" dirty="0">
                <a:solidFill>
                  <a:srgbClr val="FF3300"/>
                </a:solidFill>
                <a:latin typeface="Sylfaen" panose="010A0502050306030303" pitchFamily="18" charset="0"/>
                <a:ea typeface="Merriweather"/>
                <a:cs typeface="Merriweather"/>
                <a:sym typeface="Merriweather"/>
              </a:rPr>
              <a:t>„ღმერთმა </a:t>
            </a:r>
            <a:r>
              <a:rPr lang="ka-GE" sz="2000" b="1" dirty="0" smtClean="0">
                <a:solidFill>
                  <a:srgbClr val="FF3300"/>
                </a:solidFill>
                <a:latin typeface="Sylfaen" panose="010A0502050306030303" pitchFamily="18" charset="0"/>
                <a:ea typeface="Merriweather"/>
                <a:cs typeface="Merriweather"/>
                <a:sym typeface="Merriweather"/>
              </a:rPr>
              <a:t>ადამიანი</a:t>
            </a:r>
          </a:p>
          <a:p>
            <a:pPr marL="0" lvl="0" indent="0" algn="just">
              <a:spcBef>
                <a:spcPts val="0"/>
              </a:spcBef>
              <a:buSzPts val="1900"/>
              <a:buNone/>
            </a:pPr>
            <a:r>
              <a:rPr lang="ka-GE" sz="2000" b="1" dirty="0" smtClean="0">
                <a:solidFill>
                  <a:srgbClr val="FF3300"/>
                </a:solidFill>
                <a:latin typeface="Sylfaen" panose="010A0502050306030303" pitchFamily="18" charset="0"/>
                <a:ea typeface="Merriweather"/>
                <a:cs typeface="Merriweather"/>
                <a:sym typeface="Merriweather"/>
              </a:rPr>
              <a:t>შექმნა </a:t>
            </a:r>
            <a:r>
              <a:rPr lang="ka-GE" sz="2000" b="1" dirty="0">
                <a:solidFill>
                  <a:srgbClr val="FF3300"/>
                </a:solidFill>
                <a:latin typeface="Sylfaen" panose="010A0502050306030303" pitchFamily="18" charset="0"/>
                <a:ea typeface="Merriweather"/>
                <a:cs typeface="Merriweather"/>
                <a:sym typeface="Merriweather"/>
              </a:rPr>
              <a:t>არსებად, რომელსაც ნაბ­რძა­ნე­ბი აქვს გახდეს </a:t>
            </a:r>
            <a:endParaRPr lang="ka-GE" sz="2000" b="1" dirty="0" smtClean="0">
              <a:solidFill>
                <a:srgbClr val="FF3300"/>
              </a:solidFill>
              <a:latin typeface="Sylfaen" panose="010A0502050306030303" pitchFamily="18" charset="0"/>
              <a:ea typeface="Merriweather"/>
              <a:cs typeface="Merriweather"/>
              <a:sym typeface="Merriweather"/>
            </a:endParaRPr>
          </a:p>
          <a:p>
            <a:pPr marL="0" lvl="0" indent="0" algn="just">
              <a:spcBef>
                <a:spcPts val="0"/>
              </a:spcBef>
              <a:buSzPts val="1900"/>
              <a:buNone/>
            </a:pPr>
            <a:r>
              <a:rPr lang="ka-GE" sz="2000" b="1" dirty="0" smtClean="0">
                <a:solidFill>
                  <a:srgbClr val="FF3300"/>
                </a:solidFill>
                <a:latin typeface="Sylfaen" panose="010A0502050306030303" pitchFamily="18" charset="0"/>
                <a:ea typeface="Merriweather"/>
                <a:cs typeface="Merriweather"/>
                <a:sym typeface="Merriweather"/>
              </a:rPr>
              <a:t>ღმერთი</a:t>
            </a:r>
            <a:r>
              <a:rPr lang="ka-GE" sz="2000" b="1" dirty="0">
                <a:solidFill>
                  <a:srgbClr val="FF3300"/>
                </a:solidFill>
                <a:latin typeface="Sylfaen" panose="010A0502050306030303" pitchFamily="18" charset="0"/>
                <a:ea typeface="Merriweather"/>
                <a:cs typeface="Merriweather"/>
                <a:sym typeface="Merriweather"/>
              </a:rPr>
              <a:t>“. </a:t>
            </a:r>
            <a:endParaRPr lang="ka-GE" sz="2000" dirty="0">
              <a:latin typeface="Sylfaen" panose="010A0502050306030303" pitchFamily="18" charset="0"/>
            </a:endParaRPr>
          </a:p>
          <a:p>
            <a:pPr marL="0" lvl="0" indent="363537" algn="just">
              <a:spcBef>
                <a:spcPts val="400"/>
              </a:spcBef>
              <a:buSzPts val="1900"/>
              <a:buNone/>
            </a:pPr>
            <a:r>
              <a:rPr lang="ka-GE" sz="2000" b="1" dirty="0" smtClean="0">
                <a:solidFill>
                  <a:srgbClr val="660066"/>
                </a:solidFill>
                <a:latin typeface="Sylfaen" panose="010A0502050306030303" pitchFamily="18" charset="0"/>
                <a:ea typeface="Merriweather"/>
                <a:cs typeface="Merriweather"/>
                <a:sym typeface="Merriweather"/>
              </a:rPr>
              <a:t>ადამიანის </a:t>
            </a:r>
            <a:r>
              <a:rPr lang="ka-GE" sz="2000" b="1" dirty="0">
                <a:solidFill>
                  <a:srgbClr val="660066"/>
                </a:solidFill>
                <a:latin typeface="Sylfaen" panose="010A0502050306030303" pitchFamily="18" charset="0"/>
                <a:ea typeface="Merriweather"/>
                <a:cs typeface="Merriweather"/>
                <a:sym typeface="Merriweather"/>
              </a:rPr>
              <a:t>მიმართ ღვთის </a:t>
            </a:r>
            <a:r>
              <a:rPr lang="ka-GE" sz="2000" b="1" dirty="0">
                <a:solidFill>
                  <a:srgbClr val="FF0000"/>
                </a:solidFill>
                <a:latin typeface="Sylfaen" panose="010A0502050306030303" pitchFamily="18" charset="0"/>
                <a:ea typeface="Merriweather"/>
                <a:cs typeface="Merriweather"/>
                <a:sym typeface="Merriweather"/>
              </a:rPr>
              <a:t>სიყვარული</a:t>
            </a:r>
            <a:r>
              <a:rPr lang="ka-GE" sz="2000" b="1" dirty="0">
                <a:solidFill>
                  <a:srgbClr val="660066"/>
                </a:solidFill>
                <a:latin typeface="Sylfaen" panose="010A0502050306030303" pitchFamily="18" charset="0"/>
                <a:ea typeface="Merriweather"/>
                <a:cs typeface="Merriweather"/>
                <a:sym typeface="Merriweather"/>
              </a:rPr>
              <a:t> </a:t>
            </a:r>
            <a:r>
              <a:rPr lang="ka-GE" sz="2000" b="1" dirty="0" smtClean="0">
                <a:solidFill>
                  <a:srgbClr val="660066"/>
                </a:solidFill>
                <a:latin typeface="Sylfaen" panose="010A0502050306030303" pitchFamily="18" charset="0"/>
                <a:ea typeface="Merriweather"/>
                <a:cs typeface="Merriweather"/>
                <a:sym typeface="Merriweather"/>
              </a:rPr>
              <a:t>იმდენად</a:t>
            </a:r>
          </a:p>
          <a:p>
            <a:pPr marL="0" lvl="0" indent="0" algn="just">
              <a:spcBef>
                <a:spcPts val="400"/>
              </a:spcBef>
              <a:buSzPts val="1900"/>
              <a:buNone/>
            </a:pPr>
            <a:r>
              <a:rPr lang="ka-GE" sz="2000" b="1" dirty="0" smtClean="0">
                <a:solidFill>
                  <a:srgbClr val="660066"/>
                </a:solidFill>
                <a:latin typeface="Sylfaen" panose="010A0502050306030303" pitchFamily="18" charset="0"/>
                <a:ea typeface="Merriweather"/>
                <a:cs typeface="Merriweather"/>
                <a:sym typeface="Merriweather"/>
              </a:rPr>
              <a:t>დიდია</a:t>
            </a:r>
            <a:r>
              <a:rPr lang="ka-GE" sz="2000" b="1" dirty="0">
                <a:solidFill>
                  <a:srgbClr val="660066"/>
                </a:solidFill>
                <a:latin typeface="Sylfaen" panose="010A0502050306030303" pitchFamily="18" charset="0"/>
                <a:ea typeface="Merriweather"/>
                <a:cs typeface="Merriweather"/>
                <a:sym typeface="Merriweather"/>
              </a:rPr>
              <a:t>, რომ რაიმე იძულება და ძალ­და­­</a:t>
            </a:r>
            <a:r>
              <a:rPr lang="ka-GE" sz="2000" b="1" dirty="0" smtClean="0">
                <a:solidFill>
                  <a:srgbClr val="660066"/>
                </a:solidFill>
                <a:latin typeface="Sylfaen" panose="010A0502050306030303" pitchFamily="18" charset="0"/>
                <a:ea typeface="Merriweather"/>
                <a:cs typeface="Merriweather"/>
                <a:sym typeface="Merriweather"/>
              </a:rPr>
              <a:t>ტანება</a:t>
            </a:r>
          </a:p>
          <a:p>
            <a:pPr marL="0" lvl="0" indent="0" algn="just">
              <a:spcBef>
                <a:spcPts val="400"/>
              </a:spcBef>
              <a:buSzPts val="1900"/>
              <a:buNone/>
            </a:pPr>
            <a:r>
              <a:rPr lang="ka-GE" sz="2000" b="1" dirty="0" smtClean="0">
                <a:solidFill>
                  <a:srgbClr val="660066"/>
                </a:solidFill>
                <a:latin typeface="Sylfaen" panose="010A0502050306030303" pitchFamily="18" charset="0"/>
                <a:ea typeface="Merriweather"/>
                <a:cs typeface="Merriweather"/>
                <a:sym typeface="Merriweather"/>
              </a:rPr>
              <a:t>ადამიანურ </a:t>
            </a:r>
            <a:r>
              <a:rPr lang="ka-GE" sz="2000" b="1" dirty="0">
                <a:solidFill>
                  <a:srgbClr val="660066"/>
                </a:solidFill>
                <a:latin typeface="Sylfaen" panose="010A0502050306030303" pitchFamily="18" charset="0"/>
                <a:ea typeface="Merriweather"/>
                <a:cs typeface="Merriweather"/>
                <a:sym typeface="Merriweather"/>
              </a:rPr>
              <a:t>ნებაზე გამორიცხულია. </a:t>
            </a:r>
            <a:endParaRPr lang="ka-GE" sz="2000" dirty="0">
              <a:latin typeface="Sylfaen" panose="010A0502050306030303" pitchFamily="18" charset="0"/>
            </a:endParaRPr>
          </a:p>
          <a:p>
            <a:pPr marL="0" lvl="0" indent="363537" algn="just">
              <a:spcBef>
                <a:spcPts val="400"/>
              </a:spcBef>
              <a:buSzPts val="1900"/>
              <a:buNone/>
            </a:pPr>
            <a:r>
              <a:rPr lang="ka-GE" sz="2000" b="1" dirty="0" smtClean="0">
                <a:solidFill>
                  <a:srgbClr val="660066"/>
                </a:solidFill>
                <a:latin typeface="Sylfaen" panose="010A0502050306030303" pitchFamily="18" charset="0"/>
                <a:ea typeface="Merriweather"/>
                <a:cs typeface="Merriweather"/>
                <a:sym typeface="Merriweather"/>
              </a:rPr>
              <a:t>ადა­მი</a:t>
            </a:r>
            <a:r>
              <a:rPr lang="ka-GE" sz="2000" b="1" dirty="0">
                <a:solidFill>
                  <a:srgbClr val="660066"/>
                </a:solidFill>
                <a:latin typeface="Sylfaen" panose="010A0502050306030303" pitchFamily="18" charset="0"/>
                <a:ea typeface="Merriweather"/>
                <a:cs typeface="Merriweather"/>
                <a:sym typeface="Merriweather"/>
              </a:rPr>
              <a:t>­­ანის ცხონება და განღმრთობა </a:t>
            </a:r>
            <a:r>
              <a:rPr lang="ka-GE" sz="2000" b="1" dirty="0">
                <a:solidFill>
                  <a:srgbClr val="FF0000"/>
                </a:solidFill>
                <a:latin typeface="Sylfaen" panose="010A0502050306030303" pitchFamily="18" charset="0"/>
                <a:ea typeface="Merriweather"/>
                <a:cs typeface="Merriweather"/>
                <a:sym typeface="Merriweather"/>
              </a:rPr>
              <a:t>სინერგიზმით</a:t>
            </a:r>
            <a:r>
              <a:rPr lang="ka-GE" sz="2000" b="1" dirty="0" smtClean="0">
                <a:solidFill>
                  <a:srgbClr val="660066"/>
                </a:solidFill>
                <a:latin typeface="Sylfaen" panose="010A0502050306030303" pitchFamily="18" charset="0"/>
                <a:ea typeface="Merriweather"/>
                <a:cs typeface="Merriweather"/>
                <a:sym typeface="Merriweather"/>
              </a:rPr>
              <a:t>,</a:t>
            </a:r>
          </a:p>
          <a:p>
            <a:pPr marL="0" lvl="0" indent="0" algn="just">
              <a:spcBef>
                <a:spcPts val="400"/>
              </a:spcBef>
              <a:buSzPts val="1900"/>
              <a:buNone/>
            </a:pPr>
            <a:r>
              <a:rPr lang="ka-GE" sz="2000" b="1" dirty="0" smtClean="0">
                <a:solidFill>
                  <a:srgbClr val="660066"/>
                </a:solidFill>
                <a:latin typeface="Sylfaen" panose="010A0502050306030303" pitchFamily="18" charset="0"/>
                <a:ea typeface="Merriweather"/>
                <a:cs typeface="Merriweather"/>
                <a:sym typeface="Merriweather"/>
              </a:rPr>
              <a:t> </a:t>
            </a:r>
            <a:r>
              <a:rPr lang="ka-GE" sz="2000" b="1" dirty="0">
                <a:solidFill>
                  <a:srgbClr val="660066"/>
                </a:solidFill>
                <a:latin typeface="Sylfaen" panose="010A0502050306030303" pitchFamily="18" charset="0"/>
                <a:ea typeface="Merriweather"/>
                <a:cs typeface="Merriweather"/>
                <a:sym typeface="Merriweather"/>
              </a:rPr>
              <a:t>ანუ ადამიანურ და ღვთაებრივ ნებათა თან­­</a:t>
            </a:r>
            <a:r>
              <a:rPr lang="ka-GE" sz="2000" b="1" dirty="0" smtClean="0">
                <a:solidFill>
                  <a:srgbClr val="660066"/>
                </a:solidFill>
                <a:latin typeface="Sylfaen" panose="010A0502050306030303" pitchFamily="18" charset="0"/>
                <a:ea typeface="Merriweather"/>
                <a:cs typeface="Merriweather"/>
                <a:sym typeface="Merriweather"/>
              </a:rPr>
              <a:t>ხმობით</a:t>
            </a:r>
          </a:p>
          <a:p>
            <a:pPr marL="0" lvl="0" indent="0" algn="just">
              <a:spcBef>
                <a:spcPts val="400"/>
              </a:spcBef>
              <a:buSzPts val="1900"/>
              <a:buNone/>
            </a:pPr>
            <a:r>
              <a:rPr lang="ka-GE" sz="2000" b="1" dirty="0" smtClean="0">
                <a:solidFill>
                  <a:srgbClr val="660066"/>
                </a:solidFill>
                <a:latin typeface="Sylfaen" panose="010A0502050306030303" pitchFamily="18" charset="0"/>
                <a:ea typeface="Merriweather"/>
                <a:cs typeface="Merriweather"/>
                <a:sym typeface="Merriweather"/>
              </a:rPr>
              <a:t> </a:t>
            </a:r>
            <a:r>
              <a:rPr lang="ka-GE" sz="2000" b="1" dirty="0">
                <a:solidFill>
                  <a:srgbClr val="660066"/>
                </a:solidFill>
                <a:latin typeface="Sylfaen" panose="010A0502050306030303" pitchFamily="18" charset="0"/>
                <a:ea typeface="Merriweather"/>
                <a:cs typeface="Merriweather"/>
                <a:sym typeface="Merriweather"/>
              </a:rPr>
              <a:t>და თანამოქმედებით მიიღწევა.</a:t>
            </a:r>
            <a:endParaRPr lang="ka-GE" sz="2000" dirty="0">
              <a:latin typeface="Sylfaen" panose="010A0502050306030303" pitchFamily="18" charset="0"/>
            </a:endParaRPr>
          </a:p>
          <a:p>
            <a:pPr marL="0" lvl="0" indent="363537" algn="just">
              <a:spcBef>
                <a:spcPts val="400"/>
              </a:spcBef>
              <a:buSzPts val="1900"/>
              <a:buNone/>
            </a:pPr>
            <a:endParaRPr lang="ka-GE" sz="2000" dirty="0">
              <a:latin typeface="Sylfaen" panose="010A0502050306030303" pitchFamily="18" charset="0"/>
            </a:endParaRPr>
          </a:p>
          <a:p>
            <a:pPr marL="0" marR="0" lvl="0" indent="363537" algn="just" rtl="0">
              <a:lnSpc>
                <a:spcPct val="100000"/>
              </a:lnSpc>
              <a:spcBef>
                <a:spcPts val="400"/>
              </a:spcBef>
              <a:spcAft>
                <a:spcPts val="0"/>
              </a:spcAft>
              <a:buClr>
                <a:srgbClr val="0BD0D9"/>
              </a:buClr>
              <a:buSzPts val="1900"/>
              <a:buFont typeface="Noto Sans Symbols"/>
              <a:buNone/>
            </a:pPr>
            <a:endParaRPr sz="2000" dirty="0" smtClean="0">
              <a:latin typeface="Sylfaen" panose="010A0502050306030303" pitchFamily="18" charset="0"/>
            </a:endParaRPr>
          </a:p>
          <a:p>
            <a:pPr marL="273050" marR="0" lvl="0" indent="-152400" algn="l" rtl="0">
              <a:spcBef>
                <a:spcPts val="400"/>
              </a:spcBef>
              <a:spcAft>
                <a:spcPts val="0"/>
              </a:spcAft>
              <a:buClr>
                <a:srgbClr val="0BD0D9"/>
              </a:buClr>
              <a:buSzPts val="1900"/>
              <a:buFont typeface="Noto Sans Symbols"/>
              <a:buNone/>
            </a:pPr>
            <a:endParaRPr sz="2000" b="1" i="0" u="none" dirty="0">
              <a:solidFill>
                <a:srgbClr val="660066"/>
              </a:solidFill>
              <a:latin typeface="Sylfaen" panose="010A0502050306030303" pitchFamily="18" charset="0"/>
              <a:ea typeface="Merriweather"/>
              <a:cs typeface="Merriweather"/>
              <a:sym typeface="Merriweather"/>
            </a:endParaRPr>
          </a:p>
        </p:txBody>
      </p:sp>
      <p:pic>
        <p:nvPicPr>
          <p:cNvPr id="5" name="Google Shape;161;p19" descr="Image result for ááá¡ááá áááá"/>
          <p:cNvPicPr preferRelativeResize="0"/>
          <p:nvPr/>
        </p:nvPicPr>
        <p:blipFill rotWithShape="1">
          <a:blip r:embed="rId3">
            <a:alphaModFix/>
          </a:blip>
          <a:srcRect/>
          <a:stretch/>
        </p:blipFill>
        <p:spPr>
          <a:xfrm>
            <a:off x="6352674" y="3352800"/>
            <a:ext cx="2791325" cy="3505200"/>
          </a:xfrm>
          <a:prstGeom prst="rect">
            <a:avLst/>
          </a:prstGeom>
          <a:noFill/>
          <a:ln>
            <a:noFill/>
          </a:ln>
        </p:spPr>
      </p:pic>
    </p:spTree>
    <p:extLst>
      <p:ext uri="{BB962C8B-B14F-4D97-AF65-F5344CB8AC3E}">
        <p14:creationId xmlns:p14="http://schemas.microsoft.com/office/powerpoint/2010/main" val="353263141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additive="base">
                                        <p:cTn id="7" dur="500"/>
                                        <p:tgtEl>
                                          <p:spTgt spid="14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5">
                                            <p:txEl>
                                              <p:pRg st="0" end="0"/>
                                            </p:txEl>
                                          </p:spTgt>
                                        </p:tgtEl>
                                        <p:attrNameLst>
                                          <p:attrName>style.visibility</p:attrName>
                                        </p:attrNameLst>
                                      </p:cBhvr>
                                      <p:to>
                                        <p:strVal val="visible"/>
                                      </p:to>
                                    </p:set>
                                    <p:anim calcmode="lin" valueType="num">
                                      <p:cBhvr additive="base">
                                        <p:cTn id="12" dur="500"/>
                                        <p:tgtEl>
                                          <p:spTgt spid="14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5">
                                            <p:txEl>
                                              <p:pRg st="1" end="1"/>
                                            </p:txEl>
                                          </p:spTgt>
                                        </p:tgtEl>
                                        <p:attrNameLst>
                                          <p:attrName>style.visibility</p:attrName>
                                        </p:attrNameLst>
                                      </p:cBhvr>
                                      <p:to>
                                        <p:strVal val="visible"/>
                                      </p:to>
                                    </p:set>
                                    <p:anim calcmode="lin" valueType="num">
                                      <p:cBhvr additive="base">
                                        <p:cTn id="17" dur="500"/>
                                        <p:tgtEl>
                                          <p:spTgt spid="14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5">
                                            <p:txEl>
                                              <p:pRg st="2" end="2"/>
                                            </p:txEl>
                                          </p:spTgt>
                                        </p:tgtEl>
                                        <p:attrNameLst>
                                          <p:attrName>style.visibility</p:attrName>
                                        </p:attrNameLst>
                                      </p:cBhvr>
                                      <p:to>
                                        <p:strVal val="visible"/>
                                      </p:to>
                                    </p:set>
                                    <p:anim calcmode="lin" valueType="num">
                                      <p:cBhvr additive="base">
                                        <p:cTn id="22" dur="500"/>
                                        <p:tgtEl>
                                          <p:spTgt spid="14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5">
                                            <p:txEl>
                                              <p:pRg st="3" end="3"/>
                                            </p:txEl>
                                          </p:spTgt>
                                        </p:tgtEl>
                                        <p:attrNameLst>
                                          <p:attrName>style.visibility</p:attrName>
                                        </p:attrNameLst>
                                      </p:cBhvr>
                                      <p:to>
                                        <p:strVal val="visible"/>
                                      </p:to>
                                    </p:set>
                                    <p:anim calcmode="lin" valueType="num">
                                      <p:cBhvr additive="base">
                                        <p:cTn id="27" dur="500"/>
                                        <p:tgtEl>
                                          <p:spTgt spid="14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5">
                                            <p:txEl>
                                              <p:pRg st="4" end="4"/>
                                            </p:txEl>
                                          </p:spTgt>
                                        </p:tgtEl>
                                        <p:attrNameLst>
                                          <p:attrName>style.visibility</p:attrName>
                                        </p:attrNameLst>
                                      </p:cBhvr>
                                      <p:to>
                                        <p:strVal val="visible"/>
                                      </p:to>
                                    </p:set>
                                    <p:anim calcmode="lin" valueType="num">
                                      <p:cBhvr additive="base">
                                        <p:cTn id="32" dur="500"/>
                                        <p:tgtEl>
                                          <p:spTgt spid="14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5">
                                            <p:txEl>
                                              <p:pRg st="6" end="6"/>
                                            </p:txEl>
                                          </p:spTgt>
                                        </p:tgtEl>
                                        <p:attrNameLst>
                                          <p:attrName>style.visibility</p:attrName>
                                        </p:attrNameLst>
                                      </p:cBhvr>
                                      <p:to>
                                        <p:strVal val="visible"/>
                                      </p:to>
                                    </p:set>
                                    <p:anim calcmode="lin" valueType="num">
                                      <p:cBhvr additive="base">
                                        <p:cTn id="37" dur="500"/>
                                        <p:tgtEl>
                                          <p:spTgt spid="14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45">
                                            <p:txEl>
                                              <p:pRg st="7" end="7"/>
                                            </p:txEl>
                                          </p:spTgt>
                                        </p:tgtEl>
                                        <p:attrNameLst>
                                          <p:attrName>style.visibility</p:attrName>
                                        </p:attrNameLst>
                                      </p:cBhvr>
                                      <p:to>
                                        <p:strVal val="visible"/>
                                      </p:to>
                                    </p:set>
                                    <p:anim calcmode="lin" valueType="num">
                                      <p:cBhvr additive="base">
                                        <p:cTn id="42" dur="500"/>
                                        <p:tgtEl>
                                          <p:spTgt spid="14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45">
                                            <p:txEl>
                                              <p:pRg st="8" end="8"/>
                                            </p:txEl>
                                          </p:spTgt>
                                        </p:tgtEl>
                                        <p:attrNameLst>
                                          <p:attrName>style.visibility</p:attrName>
                                        </p:attrNameLst>
                                      </p:cBhvr>
                                      <p:to>
                                        <p:strVal val="visible"/>
                                      </p:to>
                                    </p:set>
                                    <p:anim calcmode="lin" valueType="num">
                                      <p:cBhvr additive="base">
                                        <p:cTn id="47" dur="500"/>
                                        <p:tgtEl>
                                          <p:spTgt spid="14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45">
                                            <p:txEl>
                                              <p:pRg st="9" end="9"/>
                                            </p:txEl>
                                          </p:spTgt>
                                        </p:tgtEl>
                                        <p:attrNameLst>
                                          <p:attrName>style.visibility</p:attrName>
                                        </p:attrNameLst>
                                      </p:cBhvr>
                                      <p:to>
                                        <p:strVal val="visible"/>
                                      </p:to>
                                    </p:set>
                                    <p:anim calcmode="lin" valueType="num">
                                      <p:cBhvr additive="base">
                                        <p:cTn id="52" dur="500"/>
                                        <p:tgtEl>
                                          <p:spTgt spid="14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45">
                                            <p:txEl>
                                              <p:pRg st="10" end="10"/>
                                            </p:txEl>
                                          </p:spTgt>
                                        </p:tgtEl>
                                        <p:attrNameLst>
                                          <p:attrName>style.visibility</p:attrName>
                                        </p:attrNameLst>
                                      </p:cBhvr>
                                      <p:to>
                                        <p:strVal val="visible"/>
                                      </p:to>
                                    </p:set>
                                    <p:anim calcmode="lin" valueType="num">
                                      <p:cBhvr additive="base">
                                        <p:cTn id="57" dur="500"/>
                                        <p:tgtEl>
                                          <p:spTgt spid="14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45">
                                            <p:txEl>
                                              <p:pRg st="11" end="11"/>
                                            </p:txEl>
                                          </p:spTgt>
                                        </p:tgtEl>
                                        <p:attrNameLst>
                                          <p:attrName>style.visibility</p:attrName>
                                        </p:attrNameLst>
                                      </p:cBhvr>
                                      <p:to>
                                        <p:strVal val="visible"/>
                                      </p:to>
                                    </p:set>
                                    <p:anim calcmode="lin" valueType="num">
                                      <p:cBhvr additive="base">
                                        <p:cTn id="62" dur="500"/>
                                        <p:tgtEl>
                                          <p:spTgt spid="145">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45">
                                            <p:txEl>
                                              <p:pRg st="12" end="12"/>
                                            </p:txEl>
                                          </p:spTgt>
                                        </p:tgtEl>
                                        <p:attrNameLst>
                                          <p:attrName>style.visibility</p:attrName>
                                        </p:attrNameLst>
                                      </p:cBhvr>
                                      <p:to>
                                        <p:strVal val="visible"/>
                                      </p:to>
                                    </p:set>
                                    <p:anim calcmode="lin" valueType="num">
                                      <p:cBhvr additive="base">
                                        <p:cTn id="67" dur="500"/>
                                        <p:tgtEl>
                                          <p:spTgt spid="145">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45">
                                            <p:txEl>
                                              <p:pRg st="13" end="13"/>
                                            </p:txEl>
                                          </p:spTgt>
                                        </p:tgtEl>
                                        <p:attrNameLst>
                                          <p:attrName>style.visibility</p:attrName>
                                        </p:attrNameLst>
                                      </p:cBhvr>
                                      <p:to>
                                        <p:strVal val="visible"/>
                                      </p:to>
                                    </p:set>
                                    <p:anim calcmode="lin" valueType="num">
                                      <p:cBhvr additive="base">
                                        <p:cTn id="72" dur="500"/>
                                        <p:tgtEl>
                                          <p:spTgt spid="145">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45">
                                            <p:txEl>
                                              <p:pRg st="14" end="14"/>
                                            </p:txEl>
                                          </p:spTgt>
                                        </p:tgtEl>
                                        <p:attrNameLst>
                                          <p:attrName>style.visibility</p:attrName>
                                        </p:attrNameLst>
                                      </p:cBhvr>
                                      <p:to>
                                        <p:strVal val="visible"/>
                                      </p:to>
                                    </p:set>
                                    <p:anim calcmode="lin" valueType="num">
                                      <p:cBhvr additive="base">
                                        <p:cTn id="77" dur="500"/>
                                        <p:tgtEl>
                                          <p:spTgt spid="145">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2" name="Google Shape;152;p18"/>
          <p:cNvSpPr txBox="1">
            <a:spLocks noGrp="1"/>
          </p:cNvSpPr>
          <p:nvPr>
            <p:ph type="body" idx="1"/>
          </p:nvPr>
        </p:nvSpPr>
        <p:spPr>
          <a:xfrm>
            <a:off x="0" y="274637"/>
            <a:ext cx="9144000" cy="6553200"/>
          </a:xfrm>
          <a:prstGeom prst="rect">
            <a:avLst/>
          </a:prstGeom>
          <a:noFill/>
          <a:ln>
            <a:noFill/>
          </a:ln>
        </p:spPr>
        <p:txBody>
          <a:bodyPr spcFirstLastPara="1" wrap="square" lIns="91425" tIns="45700" rIns="91425" bIns="45700" anchor="t" anchorCtr="0">
            <a:noAutofit/>
          </a:bodyPr>
          <a:lstStyle/>
          <a:p>
            <a:pPr marL="0" indent="363537" algn="just">
              <a:spcBef>
                <a:spcPts val="400"/>
              </a:spcBef>
              <a:buSzPts val="1900"/>
              <a:buNone/>
            </a:pPr>
            <a:r>
              <a:rPr lang="ka-GE" sz="2000" b="1" dirty="0">
                <a:solidFill>
                  <a:srgbClr val="FF0000"/>
                </a:solidFill>
                <a:latin typeface="Sylfaen" panose="010A0502050306030303" pitchFamily="18" charset="0"/>
              </a:rPr>
              <a:t>სინანულის გრძნობა და მონანიებაა </a:t>
            </a:r>
            <a:r>
              <a:rPr lang="ka-GE" sz="2000" b="1" dirty="0">
                <a:solidFill>
                  <a:srgbClr val="800080"/>
                </a:solidFill>
                <a:latin typeface="Sylfaen" panose="010A0502050306030303" pitchFamily="18" charset="0"/>
              </a:rPr>
              <a:t>ადამიანური თავისუფლებისაგან მისი გამანადგურებელი ბოროტების ჩამოშორების გზა არა აუცილებლობისა და ძალადობის გზით, არამედ მადლის გზით. </a:t>
            </a:r>
            <a:endParaRPr lang="ka-GE" sz="2000" b="1" dirty="0" smtClean="0">
              <a:solidFill>
                <a:srgbClr val="800080"/>
              </a:solidFill>
              <a:latin typeface="Sylfaen" panose="010A0502050306030303" pitchFamily="18" charset="0"/>
            </a:endParaRPr>
          </a:p>
          <a:p>
            <a:pPr marL="0" indent="363537" algn="just">
              <a:spcBef>
                <a:spcPts val="400"/>
              </a:spcBef>
              <a:buSzPts val="1900"/>
              <a:buNone/>
            </a:pPr>
            <a:r>
              <a:rPr lang="ka-GE" sz="2000" b="1" dirty="0" smtClean="0">
                <a:solidFill>
                  <a:srgbClr val="FF0000"/>
                </a:solidFill>
                <a:latin typeface="Sylfaen" panose="010A0502050306030303" pitchFamily="18" charset="0"/>
              </a:rPr>
              <a:t>მადლია</a:t>
            </a:r>
            <a:r>
              <a:rPr lang="ka-GE" sz="2000" b="1" dirty="0" smtClean="0">
                <a:solidFill>
                  <a:srgbClr val="800080"/>
                </a:solidFill>
                <a:latin typeface="Sylfaen" panose="010A0502050306030303" pitchFamily="18" charset="0"/>
              </a:rPr>
              <a:t> ის ძალა, რომელიც მოქმედებს შიგნიდან და არა გარედან, მოქმედებს შიგნით თვით ადამიანურ თავისუფლებაში. </a:t>
            </a:r>
          </a:p>
          <a:p>
            <a:pPr marL="0" indent="363537" algn="just">
              <a:spcBef>
                <a:spcPts val="400"/>
              </a:spcBef>
              <a:buSzPts val="1900"/>
              <a:buNone/>
            </a:pPr>
            <a:r>
              <a:rPr lang="ka-GE" sz="2000" b="1" dirty="0" smtClean="0">
                <a:solidFill>
                  <a:srgbClr val="800080"/>
                </a:solidFill>
                <a:latin typeface="Sylfaen" panose="010A0502050306030303" pitchFamily="18" charset="0"/>
              </a:rPr>
              <a:t>ქრისტიანობის </a:t>
            </a:r>
            <a:r>
              <a:rPr lang="ka-GE" sz="2000" b="1" dirty="0">
                <a:solidFill>
                  <a:srgbClr val="800080"/>
                </a:solidFill>
                <a:latin typeface="Sylfaen" panose="010A0502050306030303" pitchFamily="18" charset="0"/>
              </a:rPr>
              <a:t>სწავლება </a:t>
            </a:r>
            <a:r>
              <a:rPr lang="ka-GE" sz="2000" b="1" dirty="0">
                <a:solidFill>
                  <a:srgbClr val="FF0000"/>
                </a:solidFill>
                <a:latin typeface="Sylfaen" panose="010A0502050306030303" pitchFamily="18" charset="0"/>
              </a:rPr>
              <a:t>მადლისა და თავისუფლების </a:t>
            </a:r>
            <a:r>
              <a:rPr lang="ka-GE" sz="2000" b="1" dirty="0">
                <a:solidFill>
                  <a:srgbClr val="800080"/>
                </a:solidFill>
                <a:latin typeface="Sylfaen" panose="010A0502050306030303" pitchFamily="18" charset="0"/>
              </a:rPr>
              <a:t>შესახებ არის ჭეშმარიტი სწავლება თავისუფლების შესახებ</a:t>
            </a:r>
            <a:r>
              <a:rPr lang="ka-GE" sz="2000" dirty="0">
                <a:solidFill>
                  <a:srgbClr val="800080"/>
                </a:solidFill>
                <a:latin typeface="Sylfaen" panose="010A0502050306030303" pitchFamily="18" charset="0"/>
              </a:rPr>
              <a:t>. </a:t>
            </a:r>
            <a:endParaRPr lang="ka-GE" sz="2000" dirty="0" smtClean="0">
              <a:solidFill>
                <a:srgbClr val="800080"/>
              </a:solidFill>
              <a:latin typeface="Sylfaen" panose="010A0502050306030303" pitchFamily="18" charset="0"/>
            </a:endParaRPr>
          </a:p>
          <a:p>
            <a:pPr marL="0" indent="363537" algn="just">
              <a:spcBef>
                <a:spcPts val="400"/>
              </a:spcBef>
              <a:buSzPts val="1900"/>
              <a:buNone/>
            </a:pPr>
            <a:endParaRPr lang="ka-GE" sz="1000" dirty="0" smtClean="0">
              <a:solidFill>
                <a:srgbClr val="800080"/>
              </a:solidFill>
              <a:latin typeface="Sylfaen" panose="010A0502050306030303" pitchFamily="18" charset="0"/>
            </a:endParaRPr>
          </a:p>
          <a:p>
            <a:pPr marL="0" lvl="0" indent="363537" algn="just">
              <a:spcBef>
                <a:spcPts val="400"/>
              </a:spcBef>
              <a:buSzPts val="1900"/>
              <a:buNone/>
            </a:pPr>
            <a:r>
              <a:rPr lang="ka-GE" sz="2000" b="1" dirty="0">
                <a:solidFill>
                  <a:srgbClr val="660066"/>
                </a:solidFill>
                <a:latin typeface="Sylfaen" panose="010A0502050306030303" pitchFamily="18" charset="0"/>
                <a:ea typeface="Merriweather"/>
                <a:cs typeface="Merriweather"/>
                <a:sym typeface="Merriweather"/>
              </a:rPr>
              <a:t>ღმერთი ადამიანებისაგან </a:t>
            </a:r>
            <a:r>
              <a:rPr lang="ka-GE" sz="2000" b="1" dirty="0">
                <a:solidFill>
                  <a:srgbClr val="FF0000"/>
                </a:solidFill>
                <a:latin typeface="Sylfaen" panose="010A0502050306030303" pitchFamily="18" charset="0"/>
                <a:ea typeface="Merriweather"/>
                <a:cs typeface="Merriweather"/>
                <a:sym typeface="Merriweather"/>
              </a:rPr>
              <a:t>თავისუფალ </a:t>
            </a:r>
            <a:endParaRPr lang="ka-GE" sz="2000" b="1" dirty="0" smtClean="0">
              <a:solidFill>
                <a:srgbClr val="FF0000"/>
              </a:solidFill>
              <a:latin typeface="Sylfaen" panose="010A0502050306030303" pitchFamily="18" charset="0"/>
              <a:ea typeface="Merriweather"/>
              <a:cs typeface="Merriweather"/>
              <a:sym typeface="Merriweather"/>
            </a:endParaRPr>
          </a:p>
          <a:p>
            <a:pPr marL="0" lvl="0" indent="0" algn="just">
              <a:spcBef>
                <a:spcPts val="400"/>
              </a:spcBef>
              <a:buSzPts val="1900"/>
              <a:buNone/>
            </a:pPr>
            <a:r>
              <a:rPr lang="ka-GE" sz="2000" b="1" dirty="0" smtClean="0">
                <a:solidFill>
                  <a:srgbClr val="FF0000"/>
                </a:solidFill>
                <a:latin typeface="Sylfaen" panose="010A0502050306030303" pitchFamily="18" charset="0"/>
                <a:ea typeface="Merriweather"/>
                <a:cs typeface="Merriweather"/>
                <a:sym typeface="Merriweather"/>
              </a:rPr>
              <a:t>სიყვარულს </a:t>
            </a:r>
            <a:r>
              <a:rPr lang="ka-GE" sz="2000" b="1" dirty="0">
                <a:solidFill>
                  <a:srgbClr val="660066"/>
                </a:solidFill>
                <a:latin typeface="Sylfaen" panose="010A0502050306030303" pitchFamily="18" charset="0"/>
                <a:ea typeface="Merriweather"/>
                <a:cs typeface="Merriweather"/>
                <a:sym typeface="Merriweather"/>
              </a:rPr>
              <a:t>მოითხოვს. </a:t>
            </a:r>
            <a:endParaRPr lang="ka-GE" sz="2000" dirty="0">
              <a:latin typeface="Sylfaen" panose="010A0502050306030303" pitchFamily="18" charset="0"/>
            </a:endParaRPr>
          </a:p>
          <a:p>
            <a:pPr marL="0" marR="0" lvl="0" indent="363537" algn="just" rtl="0">
              <a:lnSpc>
                <a:spcPct val="100000"/>
              </a:lnSpc>
              <a:spcBef>
                <a:spcPts val="400"/>
              </a:spcBef>
              <a:spcAft>
                <a:spcPts val="0"/>
              </a:spcAft>
              <a:buClr>
                <a:srgbClr val="0BD0D9"/>
              </a:buClr>
              <a:buSzPts val="1900"/>
              <a:buFont typeface="Noto Sans Symbols"/>
              <a:buNone/>
            </a:pPr>
            <a:endParaRPr sz="1000" b="1" i="0" u="none" dirty="0">
              <a:solidFill>
                <a:srgbClr val="660066"/>
              </a:solidFill>
              <a:latin typeface="Sylfaen" panose="010A0502050306030303" pitchFamily="18" charset="0"/>
              <a:ea typeface="Merriweather"/>
              <a:cs typeface="Merriweather"/>
              <a:sym typeface="Merriweather"/>
            </a:endParaRPr>
          </a:p>
          <a:p>
            <a:pPr marL="0" marR="0" lvl="0" indent="363537" algn="just" rtl="0">
              <a:lnSpc>
                <a:spcPct val="100000"/>
              </a:lnSpc>
              <a:spcBef>
                <a:spcPts val="400"/>
              </a:spcBef>
              <a:spcAft>
                <a:spcPts val="0"/>
              </a:spcAft>
              <a:buClr>
                <a:srgbClr val="0BD0D9"/>
              </a:buClr>
              <a:buSzPts val="1900"/>
              <a:buFont typeface="Noto Sans Symbols"/>
              <a:buNone/>
            </a:pPr>
            <a:r>
              <a:rPr lang="en-US" sz="2000" b="1" i="0" u="none" dirty="0">
                <a:solidFill>
                  <a:srgbClr val="660066"/>
                </a:solidFill>
                <a:latin typeface="Sylfaen" panose="010A0502050306030303" pitchFamily="18" charset="0"/>
                <a:ea typeface="Merriweather"/>
                <a:cs typeface="Merriweather"/>
                <a:sym typeface="Merriweather"/>
              </a:rPr>
              <a:t>თ. </a:t>
            </a:r>
            <a:r>
              <a:rPr lang="en-US" sz="2000" b="1" i="0" u="none" dirty="0" err="1">
                <a:solidFill>
                  <a:srgbClr val="660066"/>
                </a:solidFill>
                <a:latin typeface="Sylfaen" panose="010A0502050306030303" pitchFamily="18" charset="0"/>
                <a:ea typeface="Merriweather"/>
                <a:cs typeface="Merriweather"/>
                <a:sym typeface="Merriweather"/>
              </a:rPr>
              <a:t>დოსტოევსკის</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დიდი</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ინკვიზიტორი</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smtClean="0">
                <a:solidFill>
                  <a:srgbClr val="660066"/>
                </a:solidFill>
                <a:latin typeface="Sylfaen" panose="010A0502050306030303" pitchFamily="18" charset="0"/>
                <a:ea typeface="Merriweather"/>
                <a:cs typeface="Merriweather"/>
                <a:sym typeface="Merriweather"/>
              </a:rPr>
              <a:t>ქრისტეს</a:t>
            </a:r>
            <a:endParaRPr lang="ka-GE" sz="2000" b="1" i="0" u="none" dirty="0" smtClean="0">
              <a:solidFill>
                <a:srgbClr val="660066"/>
              </a:solidFill>
              <a:latin typeface="Sylfaen" panose="010A0502050306030303" pitchFamily="18" charset="0"/>
              <a:ea typeface="Merriweather"/>
              <a:cs typeface="Merriweather"/>
              <a:sym typeface="Merriweather"/>
            </a:endParaRPr>
          </a:p>
          <a:p>
            <a:pPr marL="0" marR="0" lvl="0" indent="0" algn="just" rtl="0">
              <a:lnSpc>
                <a:spcPct val="100000"/>
              </a:lnSpc>
              <a:spcBef>
                <a:spcPts val="400"/>
              </a:spcBef>
              <a:spcAft>
                <a:spcPts val="0"/>
              </a:spcAft>
              <a:buClr>
                <a:srgbClr val="0BD0D9"/>
              </a:buClr>
              <a:buSzPts val="1900"/>
              <a:buFont typeface="Noto Sans Symbols"/>
              <a:buNone/>
            </a:pPr>
            <a:r>
              <a:rPr lang="en-US" sz="2000" b="1" i="0" u="none" dirty="0" err="1" smtClean="0">
                <a:solidFill>
                  <a:srgbClr val="660066"/>
                </a:solidFill>
                <a:latin typeface="Sylfaen" panose="010A0502050306030303" pitchFamily="18" charset="0"/>
                <a:ea typeface="Merriweather"/>
                <a:cs typeface="Merriweather"/>
                <a:sym typeface="Merriweather"/>
              </a:rPr>
              <a:t>ეუბნება</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a:solidFill>
                  <a:srgbClr val="FF3300"/>
                </a:solidFill>
                <a:latin typeface="Sylfaen" panose="010A0502050306030303" pitchFamily="18" charset="0"/>
                <a:ea typeface="Merriweather"/>
                <a:cs typeface="Merriweather"/>
                <a:sym typeface="Merriweather"/>
              </a:rPr>
              <a:t>„</a:t>
            </a:r>
            <a:r>
              <a:rPr lang="en-US" sz="2000" b="1" i="0" u="none" dirty="0" err="1">
                <a:solidFill>
                  <a:srgbClr val="FF3300"/>
                </a:solidFill>
                <a:latin typeface="Sylfaen" panose="010A0502050306030303" pitchFamily="18" charset="0"/>
                <a:ea typeface="Merriweather"/>
                <a:cs typeface="Merriweather"/>
                <a:sym typeface="Merriweather"/>
              </a:rPr>
              <a:t>შენ</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ადამიანებს</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დააკისრე</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თა­ვისუფალი</a:t>
            </a:r>
            <a:r>
              <a:rPr lang="en-US" sz="2000" b="1" i="0" u="none" dirty="0">
                <a:solidFill>
                  <a:srgbClr val="FF3300"/>
                </a:solidFill>
                <a:latin typeface="Sylfaen" panose="010A0502050306030303" pitchFamily="18" charset="0"/>
                <a:ea typeface="Merriweather"/>
                <a:cs typeface="Merriweather"/>
                <a:sym typeface="Merriweather"/>
              </a:rPr>
              <a:t> </a:t>
            </a:r>
            <a:endParaRPr lang="ka-GE" sz="2000" b="1" i="0" u="none" dirty="0" smtClean="0">
              <a:solidFill>
                <a:srgbClr val="FF3300"/>
              </a:solidFill>
              <a:latin typeface="Sylfaen" panose="010A0502050306030303" pitchFamily="18" charset="0"/>
              <a:ea typeface="Merriweather"/>
              <a:cs typeface="Merriweather"/>
              <a:sym typeface="Merriweather"/>
            </a:endParaRPr>
          </a:p>
          <a:p>
            <a:pPr marL="0" marR="0" lvl="0" indent="0" algn="just" rtl="0">
              <a:lnSpc>
                <a:spcPct val="100000"/>
              </a:lnSpc>
              <a:spcBef>
                <a:spcPts val="400"/>
              </a:spcBef>
              <a:spcAft>
                <a:spcPts val="0"/>
              </a:spcAft>
              <a:buClr>
                <a:srgbClr val="0BD0D9"/>
              </a:buClr>
              <a:buSzPts val="1900"/>
              <a:buFont typeface="Noto Sans Symbols"/>
              <a:buNone/>
            </a:pPr>
            <a:r>
              <a:rPr lang="en-US" sz="2000" b="1" i="0" u="none" dirty="0" err="1" smtClean="0">
                <a:solidFill>
                  <a:srgbClr val="FF3300"/>
                </a:solidFill>
                <a:latin typeface="Sylfaen" panose="010A0502050306030303" pitchFamily="18" charset="0"/>
                <a:ea typeface="Merriweather"/>
                <a:cs typeface="Merriweather"/>
                <a:sym typeface="Merriweather"/>
              </a:rPr>
              <a:t>სიყვარული</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რათა</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ისინი</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მოგყვებდნენ</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smtClean="0">
                <a:solidFill>
                  <a:srgbClr val="FF3300"/>
                </a:solidFill>
                <a:latin typeface="Sylfaen" panose="010A0502050306030303" pitchFamily="18" charset="0"/>
                <a:ea typeface="Merriweather"/>
                <a:cs typeface="Merriweather"/>
                <a:sym typeface="Merriweather"/>
              </a:rPr>
              <a:t>თავისუფლად</a:t>
            </a:r>
            <a:r>
              <a:rPr lang="en-US" sz="2000" b="1" i="0" u="none" dirty="0" smtClean="0">
                <a:solidFill>
                  <a:srgbClr val="FF3300"/>
                </a:solidFill>
                <a:latin typeface="Sylfaen" panose="010A0502050306030303" pitchFamily="18" charset="0"/>
                <a:ea typeface="Merriweather"/>
                <a:cs typeface="Merriweather"/>
                <a:sym typeface="Merriweather"/>
              </a:rPr>
              <a:t>,</a:t>
            </a:r>
            <a:endParaRPr lang="ka-GE" sz="2000" b="1" i="0" u="none" dirty="0" smtClean="0">
              <a:solidFill>
                <a:srgbClr val="FF3300"/>
              </a:solidFill>
              <a:latin typeface="Sylfaen" panose="010A0502050306030303" pitchFamily="18" charset="0"/>
              <a:ea typeface="Merriweather"/>
              <a:cs typeface="Merriweather"/>
              <a:sym typeface="Merriweather"/>
            </a:endParaRPr>
          </a:p>
          <a:p>
            <a:pPr marL="0" marR="0" lvl="0" indent="0" algn="just" rtl="0">
              <a:lnSpc>
                <a:spcPct val="100000"/>
              </a:lnSpc>
              <a:spcBef>
                <a:spcPts val="400"/>
              </a:spcBef>
              <a:spcAft>
                <a:spcPts val="0"/>
              </a:spcAft>
              <a:buClr>
                <a:srgbClr val="0BD0D9"/>
              </a:buClr>
              <a:buSzPts val="1900"/>
              <a:buFont typeface="Noto Sans Symbols"/>
              <a:buNone/>
            </a:pPr>
            <a:r>
              <a:rPr lang="en-US" sz="2000" b="1" i="0" u="none" dirty="0" err="1" smtClean="0">
                <a:solidFill>
                  <a:srgbClr val="FF3300"/>
                </a:solidFill>
                <a:latin typeface="Sylfaen" panose="010A0502050306030303" pitchFamily="18" charset="0"/>
                <a:ea typeface="Merriweather"/>
                <a:cs typeface="Merriweather"/>
                <a:sym typeface="Merriweather"/>
              </a:rPr>
              <a:t>მოხიბლულები</a:t>
            </a:r>
            <a:r>
              <a:rPr lang="en-US" sz="2000" b="1" i="0" u="none" dirty="0" smtClean="0">
                <a:solidFill>
                  <a:srgbClr val="FF3300"/>
                </a:solidFill>
                <a:latin typeface="Sylfaen" panose="010A0502050306030303" pitchFamily="18" charset="0"/>
                <a:ea typeface="Merriweather"/>
                <a:cs typeface="Merriweather"/>
                <a:sym typeface="Merriweather"/>
              </a:rPr>
              <a:t> </a:t>
            </a:r>
            <a:r>
              <a:rPr lang="en-US" sz="2000" b="1" i="0" u="none" dirty="0" err="1" smtClean="0">
                <a:solidFill>
                  <a:srgbClr val="FF3300"/>
                </a:solidFill>
                <a:latin typeface="Sylfaen" panose="010A0502050306030303" pitchFamily="18" charset="0"/>
                <a:ea typeface="Merriweather"/>
                <a:cs typeface="Merriweather"/>
                <a:sym typeface="Merriweather"/>
              </a:rPr>
              <a:t>და</a:t>
            </a:r>
            <a:r>
              <a:rPr lang="en-US" sz="2000" b="1" i="0" u="none" dirty="0" smtClean="0">
                <a:solidFill>
                  <a:srgbClr val="FF3300"/>
                </a:solidFill>
                <a:latin typeface="Sylfaen" panose="010A0502050306030303" pitchFamily="18" charset="0"/>
                <a:ea typeface="Merriweather"/>
                <a:cs typeface="Merriweather"/>
                <a:sym typeface="Merriweather"/>
              </a:rPr>
              <a:t> </a:t>
            </a:r>
            <a:r>
              <a:rPr lang="en-US" sz="2000" b="1" i="0" u="none" dirty="0" err="1" smtClean="0">
                <a:solidFill>
                  <a:srgbClr val="FF3300"/>
                </a:solidFill>
                <a:latin typeface="Sylfaen" panose="010A0502050306030303" pitchFamily="18" charset="0"/>
                <a:ea typeface="Merriweather"/>
                <a:cs typeface="Merriweather"/>
                <a:sym typeface="Merriweather"/>
              </a:rPr>
              <a:t>დატ­ყვევებულებები</a:t>
            </a:r>
            <a:r>
              <a:rPr lang="en-US" sz="2000" b="1" i="0" u="none" dirty="0" smtClean="0">
                <a:solidFill>
                  <a:srgbClr val="FF3300"/>
                </a:solidFill>
                <a:latin typeface="Sylfaen" panose="010A0502050306030303" pitchFamily="18" charset="0"/>
                <a:ea typeface="Merriweather"/>
                <a:cs typeface="Merriweather"/>
                <a:sym typeface="Merriweather"/>
              </a:rPr>
              <a:t>“</a:t>
            </a:r>
            <a:r>
              <a:rPr lang="en-US" sz="2000" b="1" i="0" u="none" dirty="0" smtClean="0">
                <a:solidFill>
                  <a:srgbClr val="660066"/>
                </a:solidFill>
                <a:latin typeface="Sylfaen" panose="010A0502050306030303" pitchFamily="18" charset="0"/>
                <a:ea typeface="Merriweather"/>
                <a:cs typeface="Merriweather"/>
                <a:sym typeface="Merriweather"/>
              </a:rPr>
              <a:t>. </a:t>
            </a:r>
            <a:endParaRPr lang="ka-GE" sz="2000" b="1" i="0" u="none" dirty="0" smtClean="0">
              <a:solidFill>
                <a:srgbClr val="660066"/>
              </a:solidFill>
              <a:latin typeface="Sylfaen" panose="010A0502050306030303" pitchFamily="18" charset="0"/>
              <a:ea typeface="Merriweather"/>
              <a:cs typeface="Merriweather"/>
              <a:sym typeface="Merriweather"/>
            </a:endParaRPr>
          </a:p>
          <a:p>
            <a:pPr marL="0" marR="0" lvl="0" indent="0" algn="just" rtl="0">
              <a:lnSpc>
                <a:spcPct val="100000"/>
              </a:lnSpc>
              <a:spcBef>
                <a:spcPts val="400"/>
              </a:spcBef>
              <a:spcAft>
                <a:spcPts val="0"/>
              </a:spcAft>
              <a:buClr>
                <a:srgbClr val="0BD0D9"/>
              </a:buClr>
              <a:buSzPts val="1900"/>
              <a:buFont typeface="Noto Sans Symbols"/>
              <a:buNone/>
            </a:pPr>
            <a:endParaRPr sz="1000" dirty="0" smtClean="0">
              <a:latin typeface="Sylfaen" panose="010A0502050306030303" pitchFamily="18" charset="0"/>
            </a:endParaRPr>
          </a:p>
          <a:p>
            <a:pPr marL="0" lvl="0" indent="363537" algn="just">
              <a:spcBef>
                <a:spcPts val="400"/>
              </a:spcBef>
              <a:buSzPts val="1900"/>
              <a:buNone/>
            </a:pPr>
            <a:r>
              <a:rPr lang="ka-GE" sz="2000" b="1" dirty="0" smtClean="0">
                <a:solidFill>
                  <a:srgbClr val="660066"/>
                </a:solidFill>
                <a:latin typeface="Sylfaen" panose="010A0502050306030303" pitchFamily="18" charset="0"/>
                <a:ea typeface="Merriweather"/>
                <a:cs typeface="Merriweather"/>
                <a:sym typeface="Merriweather"/>
              </a:rPr>
              <a:t>მაშასადამე</a:t>
            </a:r>
            <a:r>
              <a:rPr lang="ka-GE" sz="2000" b="1" dirty="0">
                <a:solidFill>
                  <a:srgbClr val="660066"/>
                </a:solidFill>
                <a:latin typeface="Sylfaen" panose="010A0502050306030303" pitchFamily="18" charset="0"/>
                <a:ea typeface="Merriweather"/>
                <a:cs typeface="Merriweather"/>
                <a:sym typeface="Merriweather"/>
              </a:rPr>
              <a:t>, ქრისტიანული გაგებით </a:t>
            </a:r>
            <a:r>
              <a:rPr lang="ka-GE" sz="2000" b="1" dirty="0" smtClean="0">
                <a:solidFill>
                  <a:srgbClr val="660066"/>
                </a:solidFill>
                <a:latin typeface="Sylfaen" panose="010A0502050306030303" pitchFamily="18" charset="0"/>
                <a:ea typeface="Merriweather"/>
                <a:cs typeface="Merriweather"/>
                <a:sym typeface="Merriweather"/>
              </a:rPr>
              <a:t> </a:t>
            </a:r>
            <a:r>
              <a:rPr lang="ka-GE" sz="2000" b="1" dirty="0" smtClean="0">
                <a:solidFill>
                  <a:srgbClr val="FF0000"/>
                </a:solidFill>
                <a:latin typeface="Sylfaen" panose="010A0502050306030303" pitchFamily="18" charset="0"/>
                <a:ea typeface="Merriweather"/>
                <a:cs typeface="Merriweather"/>
                <a:sym typeface="Merriweather"/>
              </a:rPr>
              <a:t>არჩევანის</a:t>
            </a:r>
            <a:r>
              <a:rPr lang="ka-GE" sz="2000" b="1" dirty="0" smtClean="0">
                <a:solidFill>
                  <a:srgbClr val="660066"/>
                </a:solidFill>
                <a:latin typeface="Sylfaen" panose="010A0502050306030303" pitchFamily="18" charset="0"/>
                <a:ea typeface="Merriweather"/>
                <a:cs typeface="Merriweather"/>
                <a:sym typeface="Merriweather"/>
              </a:rPr>
              <a:t> თავისუფლებამ </a:t>
            </a:r>
            <a:r>
              <a:rPr lang="ka-GE" sz="2000" b="1" dirty="0" smtClean="0">
                <a:solidFill>
                  <a:srgbClr val="FF0000"/>
                </a:solidFill>
                <a:latin typeface="Sylfaen" panose="010A0502050306030303" pitchFamily="18" charset="0"/>
                <a:ea typeface="Merriweather"/>
                <a:cs typeface="Merriweather"/>
                <a:sym typeface="Merriweather"/>
              </a:rPr>
              <a:t>მიტევების, მონანიებისა და მადლის </a:t>
            </a:r>
            <a:r>
              <a:rPr lang="ka-GE" sz="2000" b="1" dirty="0" smtClean="0">
                <a:solidFill>
                  <a:srgbClr val="800080"/>
                </a:solidFill>
                <a:latin typeface="Sylfaen" panose="010A0502050306030303" pitchFamily="18" charset="0"/>
                <a:ea typeface="Merriweather"/>
                <a:cs typeface="Merriweather"/>
                <a:sym typeface="Merriweather"/>
              </a:rPr>
              <a:t>გზით ,</a:t>
            </a:r>
            <a:r>
              <a:rPr lang="ka-GE" sz="2000" b="1" dirty="0" smtClean="0">
                <a:solidFill>
                  <a:srgbClr val="660066"/>
                </a:solidFill>
                <a:latin typeface="Sylfaen" panose="010A0502050306030303" pitchFamily="18" charset="0"/>
                <a:ea typeface="Merriweather"/>
                <a:cs typeface="Merriweather"/>
                <a:sym typeface="Merriweather"/>
              </a:rPr>
              <a:t> </a:t>
            </a:r>
            <a:r>
              <a:rPr lang="ka-GE" sz="2000" b="1" dirty="0" smtClean="0">
                <a:solidFill>
                  <a:srgbClr val="FF0000"/>
                </a:solidFill>
                <a:latin typeface="Sylfaen" panose="010A0502050306030303" pitchFamily="18" charset="0"/>
                <a:ea typeface="Merriweather"/>
                <a:cs typeface="Merriweather"/>
                <a:sym typeface="Merriweather"/>
              </a:rPr>
              <a:t>ცოდვებისაგან გათავისუფლების </a:t>
            </a:r>
            <a:r>
              <a:rPr lang="ka-GE" sz="2000" b="1" dirty="0" smtClean="0">
                <a:solidFill>
                  <a:srgbClr val="660066"/>
                </a:solidFill>
                <a:latin typeface="Sylfaen" panose="010A0502050306030303" pitchFamily="18" charset="0"/>
                <a:ea typeface="Merriweather"/>
                <a:cs typeface="Merriweather"/>
                <a:sym typeface="Merriweather"/>
              </a:rPr>
              <a:t>გზით უნდა მიგვიყვანოს </a:t>
            </a:r>
            <a:r>
              <a:rPr lang="ka-GE" sz="2000" b="1" dirty="0" smtClean="0">
                <a:solidFill>
                  <a:srgbClr val="FF0000"/>
                </a:solidFill>
                <a:latin typeface="Sylfaen" panose="010A0502050306030303" pitchFamily="18" charset="0"/>
                <a:ea typeface="Merriweather"/>
                <a:cs typeface="Merriweather"/>
                <a:sym typeface="Merriweather"/>
              </a:rPr>
              <a:t>სიყვარულამდე</a:t>
            </a:r>
            <a:r>
              <a:rPr lang="ka-GE" sz="2000" b="1" dirty="0" smtClean="0">
                <a:solidFill>
                  <a:srgbClr val="660066"/>
                </a:solidFill>
                <a:latin typeface="Sylfaen" panose="010A0502050306030303" pitchFamily="18" charset="0"/>
                <a:ea typeface="Merriweather"/>
                <a:cs typeface="Merriweather"/>
                <a:sym typeface="Merriweather"/>
              </a:rPr>
              <a:t>, ხოლო სიყვარულმა - </a:t>
            </a:r>
            <a:r>
              <a:rPr lang="ka-GE" sz="2000" b="1" dirty="0" smtClean="0">
                <a:solidFill>
                  <a:srgbClr val="FF0000"/>
                </a:solidFill>
                <a:latin typeface="Sylfaen" panose="010A0502050306030303" pitchFamily="18" charset="0"/>
                <a:ea typeface="Merriweather"/>
                <a:cs typeface="Merriweather"/>
                <a:sym typeface="Merriweather"/>
              </a:rPr>
              <a:t>თავისუფლებამდე.</a:t>
            </a:r>
          </a:p>
          <a:p>
            <a:pPr marL="0" lvl="0" indent="363537" algn="just">
              <a:spcBef>
                <a:spcPts val="400"/>
              </a:spcBef>
              <a:buSzPts val="1900"/>
              <a:buNone/>
            </a:pPr>
            <a:endParaRPr sz="2000" b="1" i="0" u="none" dirty="0">
              <a:solidFill>
                <a:srgbClr val="660066"/>
              </a:solidFill>
              <a:latin typeface="Sylfaen" panose="010A0502050306030303" pitchFamily="18" charset="0"/>
              <a:ea typeface="Merriweather"/>
              <a:cs typeface="Merriweather"/>
              <a:sym typeface="Merriweather"/>
            </a:endParaRPr>
          </a:p>
        </p:txBody>
      </p:sp>
      <p:pic>
        <p:nvPicPr>
          <p:cNvPr id="153" name="Google Shape;153;p18" descr="Image result for ááá¡á¢áááá¡áá"/>
          <p:cNvPicPr preferRelativeResize="0"/>
          <p:nvPr/>
        </p:nvPicPr>
        <p:blipFill rotWithShape="1">
          <a:blip r:embed="rId3">
            <a:alphaModFix/>
          </a:blip>
          <a:srcRect/>
          <a:stretch/>
        </p:blipFill>
        <p:spPr>
          <a:xfrm>
            <a:off x="6352674" y="2477504"/>
            <a:ext cx="2791326" cy="2832434"/>
          </a:xfrm>
          <a:prstGeom prst="rect">
            <a:avLst/>
          </a:prstGeom>
          <a:noFill/>
          <a:ln>
            <a:noFill/>
          </a:ln>
        </p:spPr>
      </p:pic>
      <p:sp>
        <p:nvSpPr>
          <p:cNvPr id="7" name="Google Shape;144;p17"/>
          <p:cNvSpPr txBox="1">
            <a:spLocks noGrp="1"/>
          </p:cNvSpPr>
          <p:nvPr>
            <p:ph type="title"/>
          </p:nvPr>
        </p:nvSpPr>
        <p:spPr>
          <a:xfrm>
            <a:off x="297543" y="0"/>
            <a:ext cx="8229600" cy="304800"/>
          </a:xfrm>
          <a:prstGeom prst="rect">
            <a:avLst/>
          </a:prstGeom>
          <a:noFill/>
          <a:ln>
            <a:noFill/>
          </a:ln>
        </p:spPr>
        <p:txBody>
          <a:bodyPr spcFirstLastPara="1" wrap="square" lIns="0" tIns="45700" rIns="0" bIns="0" anchor="b" anchorCtr="0">
            <a:noAutofit/>
          </a:bodyPr>
          <a:lstStyle/>
          <a:p>
            <a:pPr marL="0" lvl="0" indent="0" algn="ctr" rtl="0">
              <a:lnSpc>
                <a:spcPct val="100000"/>
              </a:lnSpc>
              <a:spcBef>
                <a:spcPts val="0"/>
              </a:spcBef>
              <a:spcAft>
                <a:spcPts val="0"/>
              </a:spcAft>
              <a:buClr>
                <a:schemeClr val="dk2"/>
              </a:buClr>
              <a:buSzPts val="2400"/>
              <a:buFont typeface="Calibri"/>
              <a:buNone/>
            </a:pPr>
            <a:r>
              <a:rPr lang="ka-GE" sz="2400" b="1" i="0" u="none" dirty="0" smtClean="0">
                <a:solidFill>
                  <a:srgbClr val="C00000"/>
                </a:solidFill>
                <a:latin typeface="Sylfaen" panose="010A0502050306030303" pitchFamily="18" charset="0"/>
                <a:sym typeface="Calibri"/>
              </a:rPr>
              <a:t>ბაზრის უხილავი ხელის ქრისტიანული გააზრება</a:t>
            </a:r>
            <a:endParaRPr sz="2400" dirty="0">
              <a:solidFill>
                <a:srgbClr val="C00000"/>
              </a:solidFill>
              <a:latin typeface="Sylfaen" panose="010A0502050306030303"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2">
                                            <p:txEl>
                                              <p:pRg st="7" end="7"/>
                                            </p:txEl>
                                          </p:spTgt>
                                        </p:tgtEl>
                                        <p:attrNameLst>
                                          <p:attrName>style.visibility</p:attrName>
                                        </p:attrNameLst>
                                      </p:cBhvr>
                                      <p:to>
                                        <p:strVal val="visible"/>
                                      </p:to>
                                    </p:set>
                                    <p:anim calcmode="lin" valueType="num">
                                      <p:cBhvr additive="base">
                                        <p:cTn id="7" dur="500"/>
                                        <p:tgtEl>
                                          <p:spTgt spid="15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2">
                                            <p:txEl>
                                              <p:pRg st="8" end="8"/>
                                            </p:txEl>
                                          </p:spTgt>
                                        </p:tgtEl>
                                        <p:attrNameLst>
                                          <p:attrName>style.visibility</p:attrName>
                                        </p:attrNameLst>
                                      </p:cBhvr>
                                      <p:to>
                                        <p:strVal val="visible"/>
                                      </p:to>
                                    </p:set>
                                    <p:anim calcmode="lin" valueType="num">
                                      <p:cBhvr additive="base">
                                        <p:cTn id="12" dur="500"/>
                                        <p:tgtEl>
                                          <p:spTgt spid="15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2">
                                            <p:txEl>
                                              <p:pRg st="9" end="9"/>
                                            </p:txEl>
                                          </p:spTgt>
                                        </p:tgtEl>
                                        <p:attrNameLst>
                                          <p:attrName>style.visibility</p:attrName>
                                        </p:attrNameLst>
                                      </p:cBhvr>
                                      <p:to>
                                        <p:strVal val="visible"/>
                                      </p:to>
                                    </p:set>
                                    <p:anim calcmode="lin" valueType="num">
                                      <p:cBhvr additive="base">
                                        <p:cTn id="17" dur="500"/>
                                        <p:tgtEl>
                                          <p:spTgt spid="15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2">
                                            <p:txEl>
                                              <p:pRg st="10" end="10"/>
                                            </p:txEl>
                                          </p:spTgt>
                                        </p:tgtEl>
                                        <p:attrNameLst>
                                          <p:attrName>style.visibility</p:attrName>
                                        </p:attrNameLst>
                                      </p:cBhvr>
                                      <p:to>
                                        <p:strVal val="visible"/>
                                      </p:to>
                                    </p:set>
                                    <p:anim calcmode="lin" valueType="num">
                                      <p:cBhvr additive="base">
                                        <p:cTn id="22" dur="500"/>
                                        <p:tgtEl>
                                          <p:spTgt spid="15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2">
                                            <p:txEl>
                                              <p:pRg st="12" end="12"/>
                                            </p:txEl>
                                          </p:spTgt>
                                        </p:tgtEl>
                                        <p:attrNameLst>
                                          <p:attrName>style.visibility</p:attrName>
                                        </p:attrNameLst>
                                      </p:cBhvr>
                                      <p:to>
                                        <p:strVal val="visible"/>
                                      </p:to>
                                    </p:set>
                                    <p:anim calcmode="lin" valueType="num">
                                      <p:cBhvr additive="base">
                                        <p:cTn id="27" dur="500"/>
                                        <p:tgtEl>
                                          <p:spTgt spid="152">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52">
                                            <p:txEl>
                                              <p:pRg st="0" end="0"/>
                                            </p:txEl>
                                          </p:spTgt>
                                        </p:tgtEl>
                                        <p:attrNameLst>
                                          <p:attrName>style.visibility</p:attrName>
                                        </p:attrNameLst>
                                      </p:cBhvr>
                                      <p:to>
                                        <p:strVal val="visible"/>
                                      </p:to>
                                    </p:set>
                                    <p:anim calcmode="lin" valueType="num">
                                      <p:cBhvr additive="base">
                                        <p:cTn id="32" dur="500"/>
                                        <p:tgtEl>
                                          <p:spTgt spid="15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2">
                                            <p:txEl>
                                              <p:pRg st="1" end="1"/>
                                            </p:txEl>
                                          </p:spTgt>
                                        </p:tgtEl>
                                        <p:attrNameLst>
                                          <p:attrName>style.visibility</p:attrName>
                                        </p:attrNameLst>
                                      </p:cBhvr>
                                      <p:to>
                                        <p:strVal val="visible"/>
                                      </p:to>
                                    </p:set>
                                    <p:anim calcmode="lin" valueType="num">
                                      <p:cBhvr additive="base">
                                        <p:cTn id="37" dur="500"/>
                                        <p:tgtEl>
                                          <p:spTgt spid="15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52">
                                            <p:txEl>
                                              <p:pRg st="2" end="2"/>
                                            </p:txEl>
                                          </p:spTgt>
                                        </p:tgtEl>
                                        <p:attrNameLst>
                                          <p:attrName>style.visibility</p:attrName>
                                        </p:attrNameLst>
                                      </p:cBhvr>
                                      <p:to>
                                        <p:strVal val="visible"/>
                                      </p:to>
                                    </p:set>
                                    <p:anim calcmode="lin" valueType="num">
                                      <p:cBhvr additive="base">
                                        <p:cTn id="42" dur="500"/>
                                        <p:tgtEl>
                                          <p:spTgt spid="15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52">
                                            <p:txEl>
                                              <p:pRg st="4" end="4"/>
                                            </p:txEl>
                                          </p:spTgt>
                                        </p:tgtEl>
                                        <p:attrNameLst>
                                          <p:attrName>style.visibility</p:attrName>
                                        </p:attrNameLst>
                                      </p:cBhvr>
                                      <p:to>
                                        <p:strVal val="visible"/>
                                      </p:to>
                                    </p:set>
                                    <p:anim calcmode="lin" valueType="num">
                                      <p:cBhvr additive="base">
                                        <p:cTn id="47" dur="500"/>
                                        <p:tgtEl>
                                          <p:spTgt spid="15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52">
                                            <p:txEl>
                                              <p:pRg st="5" end="5"/>
                                            </p:txEl>
                                          </p:spTgt>
                                        </p:tgtEl>
                                        <p:attrNameLst>
                                          <p:attrName>style.visibility</p:attrName>
                                        </p:attrNameLst>
                                      </p:cBhvr>
                                      <p:to>
                                        <p:strVal val="visible"/>
                                      </p:to>
                                    </p:set>
                                    <p:anim calcmode="lin" valueType="num">
                                      <p:cBhvr additive="base">
                                        <p:cTn id="52" dur="500"/>
                                        <p:tgtEl>
                                          <p:spTgt spid="15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4" name="Google Shape;174;p21"/>
          <p:cNvSpPr txBox="1">
            <a:spLocks noGrp="1"/>
          </p:cNvSpPr>
          <p:nvPr>
            <p:ph type="body" idx="1"/>
          </p:nvPr>
        </p:nvSpPr>
        <p:spPr>
          <a:xfrm>
            <a:off x="0" y="304800"/>
            <a:ext cx="9144000" cy="6553200"/>
          </a:xfrm>
          <a:prstGeom prst="rect">
            <a:avLst/>
          </a:prstGeom>
          <a:noFill/>
          <a:ln>
            <a:noFill/>
          </a:ln>
        </p:spPr>
        <p:txBody>
          <a:bodyPr spcFirstLastPara="1" wrap="square" lIns="91425" tIns="45700" rIns="91425" bIns="45700" anchor="t" anchorCtr="0">
            <a:noAutofit/>
          </a:bodyPr>
          <a:lstStyle/>
          <a:p>
            <a:pPr marL="0" lvl="0" indent="363537" algn="just">
              <a:spcBef>
                <a:spcPts val="400"/>
              </a:spcBef>
              <a:buSzPts val="1900"/>
              <a:buNone/>
            </a:pPr>
            <a:r>
              <a:rPr lang="ka-GE" sz="2000" b="1" dirty="0">
                <a:solidFill>
                  <a:srgbClr val="660066"/>
                </a:solidFill>
                <a:latin typeface="Sylfaen" panose="010A0502050306030303" pitchFamily="18" charset="0"/>
                <a:ea typeface="Merriweather"/>
                <a:cs typeface="Merriweather"/>
                <a:sym typeface="Merriweather"/>
              </a:rPr>
              <a:t>შევეცადოთ ამ ფორმულით </a:t>
            </a:r>
            <a:r>
              <a:rPr lang="ka-GE" sz="2000" b="1" dirty="0" err="1">
                <a:solidFill>
                  <a:srgbClr val="660066"/>
                </a:solidFill>
                <a:latin typeface="Sylfaen" panose="010A0502050306030303" pitchFamily="18" charset="0"/>
                <a:ea typeface="Merriweather"/>
                <a:cs typeface="Merriweather"/>
                <a:sym typeface="Merriweather"/>
              </a:rPr>
              <a:t>ავხნათ</a:t>
            </a:r>
            <a:r>
              <a:rPr lang="ka-GE" sz="2000" b="1" dirty="0">
                <a:solidFill>
                  <a:srgbClr val="660066"/>
                </a:solidFill>
                <a:latin typeface="Sylfaen" panose="010A0502050306030303" pitchFamily="18" charset="0"/>
                <a:ea typeface="Merriweather"/>
                <a:cs typeface="Merriweather"/>
                <a:sym typeface="Merriweather"/>
              </a:rPr>
              <a:t> </a:t>
            </a:r>
            <a:r>
              <a:rPr lang="ka-GE" sz="2000" b="1" dirty="0" smtClean="0">
                <a:solidFill>
                  <a:srgbClr val="660066"/>
                </a:solidFill>
                <a:latin typeface="Sylfaen" panose="010A0502050306030303" pitchFamily="18" charset="0"/>
                <a:ea typeface="Merriweather"/>
                <a:cs typeface="Merriweather"/>
                <a:sym typeface="Merriweather"/>
              </a:rPr>
              <a:t> ა</a:t>
            </a:r>
            <a:r>
              <a:rPr lang="ka-GE" sz="2000" b="1" dirty="0">
                <a:solidFill>
                  <a:srgbClr val="660066"/>
                </a:solidFill>
                <a:latin typeface="Sylfaen" panose="010A0502050306030303" pitchFamily="18" charset="0"/>
                <a:ea typeface="Merriweather"/>
                <a:cs typeface="Merriweather"/>
                <a:sym typeface="Merriweather"/>
              </a:rPr>
              <a:t>. სმითის ე. წ. </a:t>
            </a:r>
            <a:r>
              <a:rPr lang="ka-GE" sz="2000" b="1" dirty="0">
                <a:solidFill>
                  <a:srgbClr val="FF0000"/>
                </a:solidFill>
                <a:latin typeface="Sylfaen" panose="010A0502050306030303" pitchFamily="18" charset="0"/>
                <a:ea typeface="Merriweather"/>
                <a:cs typeface="Merriweather"/>
                <a:sym typeface="Merriweather"/>
              </a:rPr>
              <a:t>„უხილავი ხელის“ </a:t>
            </a:r>
            <a:r>
              <a:rPr lang="ka-GE" sz="2000" b="1" dirty="0">
                <a:solidFill>
                  <a:srgbClr val="660066"/>
                </a:solidFill>
                <a:latin typeface="Sylfaen" panose="010A0502050306030303" pitchFamily="18" charset="0"/>
                <a:ea typeface="Merriweather"/>
                <a:cs typeface="Merriweather"/>
                <a:sym typeface="Merriweather"/>
              </a:rPr>
              <a:t>თეორია.</a:t>
            </a:r>
            <a:endParaRPr lang="ka-GE" sz="2000" dirty="0">
              <a:latin typeface="Sylfaen" panose="010A0502050306030303" pitchFamily="18" charset="0"/>
            </a:endParaRPr>
          </a:p>
          <a:p>
            <a:pPr marL="0" marR="0" lvl="0" indent="363537" algn="just" rtl="0">
              <a:lnSpc>
                <a:spcPct val="100000"/>
              </a:lnSpc>
              <a:spcBef>
                <a:spcPts val="400"/>
              </a:spcBef>
              <a:spcAft>
                <a:spcPts val="0"/>
              </a:spcAft>
              <a:buClr>
                <a:srgbClr val="0BD0D9"/>
              </a:buClr>
              <a:buSzPts val="1900"/>
              <a:buFont typeface="Noto Sans Symbols"/>
              <a:buNone/>
            </a:pPr>
            <a:r>
              <a:rPr lang="en-US" sz="2000" b="1" i="0" u="none" dirty="0" err="1" smtClean="0">
                <a:solidFill>
                  <a:srgbClr val="660066"/>
                </a:solidFill>
                <a:latin typeface="Sylfaen" panose="010A0502050306030303" pitchFamily="18" charset="0"/>
                <a:ea typeface="Merriweather"/>
                <a:cs typeface="Merriweather"/>
                <a:sym typeface="Merriweather"/>
              </a:rPr>
              <a:t>ამ</a:t>
            </a:r>
            <a:r>
              <a:rPr lang="en-US" sz="2000" b="1" i="0" u="none" dirty="0" smtClean="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მეტაფორას</a:t>
            </a:r>
            <a:r>
              <a:rPr lang="en-US" sz="2000" b="1" i="0" u="none" dirty="0">
                <a:solidFill>
                  <a:srgbClr val="660066"/>
                </a:solidFill>
                <a:latin typeface="Sylfaen" panose="010A0502050306030303" pitchFamily="18" charset="0"/>
                <a:ea typeface="Merriweather"/>
                <a:cs typeface="Merriweather"/>
                <a:sym typeface="Merriweather"/>
              </a:rPr>
              <a:t> ა. </a:t>
            </a:r>
            <a:r>
              <a:rPr lang="en-US" sz="2000" b="1" i="0" u="none" dirty="0" err="1">
                <a:solidFill>
                  <a:srgbClr val="660066"/>
                </a:solidFill>
                <a:latin typeface="Sylfaen" panose="010A0502050306030303" pitchFamily="18" charset="0"/>
                <a:ea typeface="Merriweather"/>
                <a:cs typeface="Merriweather"/>
                <a:sym typeface="Merriweather"/>
              </a:rPr>
              <a:t>სმიტამდეც</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ბევრი</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მოაზროვნე</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იყენებდა</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იგი</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გვხვდება</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ჯერ</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კიდევ</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FF0000"/>
                </a:solidFill>
                <a:latin typeface="Sylfaen" panose="010A0502050306030303" pitchFamily="18" charset="0"/>
                <a:ea typeface="Merriweather"/>
                <a:cs typeface="Merriweather"/>
                <a:sym typeface="Merriweather"/>
              </a:rPr>
              <a:t>ჰო­მეროსის</a:t>
            </a:r>
            <a:r>
              <a:rPr lang="en-US" sz="2000" b="1" i="0" u="none" dirty="0">
                <a:solidFill>
                  <a:srgbClr val="660066"/>
                </a:solidFill>
                <a:latin typeface="Sylfaen" panose="010A0502050306030303" pitchFamily="18" charset="0"/>
                <a:ea typeface="Merriweather"/>
                <a:cs typeface="Merriweather"/>
                <a:sym typeface="Merriweather"/>
              </a:rPr>
              <a:t> </a:t>
            </a:r>
            <a:r>
              <a:rPr lang="ka-GE" sz="2000" b="1" i="0" u="none" dirty="0" smtClean="0">
                <a:solidFill>
                  <a:srgbClr val="660066"/>
                </a:solidFill>
                <a:latin typeface="Sylfaen" panose="010A0502050306030303" pitchFamily="18" charset="0"/>
                <a:ea typeface="Merriweather"/>
                <a:cs typeface="Merriweather"/>
                <a:sym typeface="Merriweather"/>
              </a:rPr>
              <a:t>„</a:t>
            </a:r>
            <a:r>
              <a:rPr lang="en-US" sz="2000" b="1" i="0" u="none" dirty="0" err="1" smtClean="0">
                <a:solidFill>
                  <a:srgbClr val="660066"/>
                </a:solidFill>
                <a:latin typeface="Sylfaen" panose="010A0502050306030303" pitchFamily="18" charset="0"/>
                <a:ea typeface="Merriweather"/>
                <a:cs typeface="Merriweather"/>
                <a:sym typeface="Merriweather"/>
              </a:rPr>
              <a:t>ილიადაში</a:t>
            </a:r>
            <a:r>
              <a:rPr lang="ka-GE" sz="2000" b="1" i="0" u="none" dirty="0" smtClean="0">
                <a:solidFill>
                  <a:srgbClr val="660066"/>
                </a:solidFill>
                <a:latin typeface="Sylfaen" panose="010A0502050306030303" pitchFamily="18" charset="0"/>
                <a:ea typeface="Merriweather"/>
                <a:cs typeface="Merriweather"/>
                <a:sym typeface="Merriweather"/>
              </a:rPr>
              <a:t>“</a:t>
            </a:r>
            <a:r>
              <a:rPr lang="en-US" sz="2000" b="1" i="0" u="none" dirty="0" smtClean="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გამოყენებული</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აქვს</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smtClean="0">
                <a:solidFill>
                  <a:srgbClr val="FF0000"/>
                </a:solidFill>
                <a:latin typeface="Sylfaen" panose="010A0502050306030303" pitchFamily="18" charset="0"/>
                <a:ea typeface="Merriweather"/>
                <a:cs typeface="Merriweather"/>
                <a:sym typeface="Merriweather"/>
              </a:rPr>
              <a:t>ჰორაციოს</a:t>
            </a:r>
            <a:r>
              <a:rPr lang="ka-GE" sz="2000" b="1" i="0" u="none" dirty="0" smtClean="0">
                <a:solidFill>
                  <a:srgbClr val="FF0000"/>
                </a:solidFill>
                <a:latin typeface="Sylfaen" panose="010A0502050306030303" pitchFamily="18" charset="0"/>
                <a:ea typeface="Merriweather"/>
                <a:cs typeface="Merriweather"/>
                <a:sym typeface="Merriweather"/>
              </a:rPr>
              <a:t>,</a:t>
            </a:r>
            <a:r>
              <a:rPr lang="en-US" sz="2000" b="1" i="0" u="none" dirty="0" smtClean="0">
                <a:solidFill>
                  <a:srgbClr val="FF0000"/>
                </a:solidFill>
                <a:latin typeface="Sylfaen" panose="010A0502050306030303" pitchFamily="18" charset="0"/>
                <a:ea typeface="Merriweather"/>
                <a:cs typeface="Merriweather"/>
                <a:sym typeface="Merriweather"/>
              </a:rPr>
              <a:t> </a:t>
            </a:r>
            <a:r>
              <a:rPr lang="en-US" sz="2000" b="1" i="0" u="none" dirty="0" err="1" smtClean="0">
                <a:solidFill>
                  <a:srgbClr val="FF0000"/>
                </a:solidFill>
                <a:latin typeface="Sylfaen" panose="010A0502050306030303" pitchFamily="18" charset="0"/>
                <a:ea typeface="Merriweather"/>
                <a:cs typeface="Merriweather"/>
                <a:sym typeface="Merriweather"/>
              </a:rPr>
              <a:t>ოვიდიუს</a:t>
            </a:r>
            <a:r>
              <a:rPr lang="en-US" sz="2000" b="1" i="0" u="none" dirty="0" smtClean="0">
                <a:solidFill>
                  <a:srgbClr val="FF0000"/>
                </a:solidFill>
                <a:latin typeface="Sylfaen" panose="010A0502050306030303" pitchFamily="18" charset="0"/>
                <a:ea typeface="Merriweather"/>
                <a:cs typeface="Merriweather"/>
                <a:sym typeface="Merriweather"/>
              </a:rPr>
              <a:t> </a:t>
            </a:r>
            <a:r>
              <a:rPr lang="en-US" sz="2000" b="1" i="0" u="none" dirty="0" err="1">
                <a:solidFill>
                  <a:srgbClr val="FF0000"/>
                </a:solidFill>
                <a:latin typeface="Sylfaen" panose="010A0502050306030303" pitchFamily="18" charset="0"/>
                <a:ea typeface="Merriweather"/>
                <a:cs typeface="Merriweather"/>
                <a:sym typeface="Merriweather"/>
              </a:rPr>
              <a:t>ნაზონს</a:t>
            </a:r>
            <a:r>
              <a:rPr lang="en-US" sz="2000" b="1" i="0" u="none" dirty="0">
                <a:solidFill>
                  <a:srgbClr val="FF0000"/>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და</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სხვა</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ცნო­ბ­ილ</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პოეტებს</a:t>
            </a:r>
            <a:r>
              <a:rPr lang="en-US" sz="2000" b="1" i="0" u="none" dirty="0">
                <a:solidFill>
                  <a:srgbClr val="660066"/>
                </a:solidFill>
                <a:latin typeface="Sylfaen" panose="010A0502050306030303" pitchFamily="18" charset="0"/>
                <a:ea typeface="Merriweather"/>
                <a:cs typeface="Merriweather"/>
                <a:sym typeface="Merriweather"/>
              </a:rPr>
              <a:t>. </a:t>
            </a:r>
            <a:endParaRPr lang="ka-GE" sz="2000" b="1" i="0" u="none" dirty="0" smtClean="0">
              <a:solidFill>
                <a:srgbClr val="660066"/>
              </a:solidFill>
              <a:latin typeface="Sylfaen" panose="010A0502050306030303" pitchFamily="18" charset="0"/>
              <a:ea typeface="Merriweather"/>
              <a:cs typeface="Merriweather"/>
              <a:sym typeface="Merriweather"/>
            </a:endParaRPr>
          </a:p>
          <a:p>
            <a:pPr marL="0" indent="363537" algn="just">
              <a:spcBef>
                <a:spcPts val="400"/>
              </a:spcBef>
              <a:buSzPts val="1900"/>
              <a:buNone/>
            </a:pPr>
            <a:r>
              <a:rPr lang="ka-GE" sz="2000" b="1" dirty="0">
                <a:solidFill>
                  <a:srgbClr val="FF0000"/>
                </a:solidFill>
                <a:latin typeface="Sylfaen" panose="010A0502050306030303" pitchFamily="18" charset="0"/>
                <a:ea typeface="Merriweather"/>
                <a:cs typeface="Merriweather"/>
                <a:sym typeface="Merriweather"/>
              </a:rPr>
              <a:t>ნეტარი ავგუსტინე </a:t>
            </a:r>
            <a:r>
              <a:rPr lang="ka-GE" sz="2000" b="1" dirty="0">
                <a:solidFill>
                  <a:srgbClr val="660066"/>
                </a:solidFill>
                <a:latin typeface="Sylfaen" panose="010A0502050306030303" pitchFamily="18" charset="0"/>
                <a:ea typeface="Merriweather"/>
                <a:cs typeface="Merriweather"/>
                <a:sym typeface="Merriweather"/>
              </a:rPr>
              <a:t>თავის ნაწარმოებში </a:t>
            </a:r>
            <a:r>
              <a:rPr lang="ka-GE" sz="2000" b="1" i="1" dirty="0">
                <a:solidFill>
                  <a:srgbClr val="FF0000"/>
                </a:solidFill>
                <a:latin typeface="Sylfaen" panose="010A0502050306030303" pitchFamily="18" charset="0"/>
                <a:ea typeface="Merriweather"/>
                <a:cs typeface="Merriweather"/>
                <a:sym typeface="Merriweather"/>
              </a:rPr>
              <a:t>„მზის ქალაქი“</a:t>
            </a:r>
            <a:r>
              <a:rPr lang="ka-GE" sz="2000" b="1" dirty="0">
                <a:solidFill>
                  <a:srgbClr val="FF0000"/>
                </a:solidFill>
                <a:latin typeface="Sylfaen" panose="010A0502050306030303" pitchFamily="18" charset="0"/>
                <a:ea typeface="Merriweather"/>
                <a:cs typeface="Merriweather"/>
                <a:sym typeface="Merriweather"/>
              </a:rPr>
              <a:t> </a:t>
            </a:r>
            <a:r>
              <a:rPr lang="ka-GE" sz="2000" b="1" dirty="0">
                <a:solidFill>
                  <a:srgbClr val="660066"/>
                </a:solidFill>
                <a:latin typeface="Sylfaen" panose="010A0502050306030303" pitchFamily="18" charset="0"/>
                <a:ea typeface="Merriweather"/>
                <a:cs typeface="Merriweather"/>
                <a:sym typeface="Merriweather"/>
              </a:rPr>
              <a:t>საუბრობს ღვთის უხილავ ხე­ლ­ზე, რომელიც კურნავს და ქმნის ყველაფერს: </a:t>
            </a:r>
            <a:r>
              <a:rPr lang="ka-GE" sz="2000" b="1" dirty="0">
                <a:solidFill>
                  <a:srgbClr val="FF0000"/>
                </a:solidFill>
                <a:latin typeface="Sylfaen" panose="010A0502050306030303" pitchFamily="18" charset="0"/>
                <a:ea typeface="Merriweather"/>
                <a:cs typeface="Merriweather"/>
                <a:sym typeface="Merriweather"/>
              </a:rPr>
              <a:t>„ღვთის ხელი მისი ძალაა, რომელიც ხი­ლ­ულს ქმნის უხილავად“ </a:t>
            </a:r>
            <a:r>
              <a:rPr lang="ka-GE" sz="2000" b="1" dirty="0">
                <a:solidFill>
                  <a:srgbClr val="660066"/>
                </a:solidFill>
                <a:latin typeface="Sylfaen" panose="010A0502050306030303" pitchFamily="18" charset="0"/>
                <a:ea typeface="Merriweather"/>
                <a:cs typeface="Merriweather"/>
                <a:sym typeface="Merriweather"/>
              </a:rPr>
              <a:t>(წიგნი 12, თავი 23). </a:t>
            </a:r>
            <a:endParaRPr lang="ka-GE" sz="2000" dirty="0">
              <a:latin typeface="Sylfaen" panose="010A0502050306030303" pitchFamily="18" charset="0"/>
            </a:endParaRPr>
          </a:p>
          <a:p>
            <a:pPr marL="0" marR="0" lvl="0" indent="363537" algn="just" rtl="0">
              <a:lnSpc>
                <a:spcPct val="100000"/>
              </a:lnSpc>
              <a:spcBef>
                <a:spcPts val="400"/>
              </a:spcBef>
              <a:spcAft>
                <a:spcPts val="0"/>
              </a:spcAft>
              <a:buClr>
                <a:srgbClr val="0BD0D9"/>
              </a:buClr>
              <a:buSzPts val="1900"/>
              <a:buFont typeface="Noto Sans Symbols"/>
              <a:buNone/>
            </a:pPr>
            <a:endParaRPr dirty="0">
              <a:latin typeface="Sylfaen" panose="010A0502050306030303" pitchFamily="18" charset="0"/>
            </a:endParaRPr>
          </a:p>
        </p:txBody>
      </p:sp>
      <p:pic>
        <p:nvPicPr>
          <p:cNvPr id="175" name="Google Shape;175;p21" descr="Image result for á°áááá áá¡á"/>
          <p:cNvPicPr preferRelativeResize="0"/>
          <p:nvPr/>
        </p:nvPicPr>
        <p:blipFill rotWithShape="1">
          <a:blip r:embed="rId3">
            <a:alphaModFix/>
          </a:blip>
          <a:srcRect/>
          <a:stretch/>
        </p:blipFill>
        <p:spPr>
          <a:xfrm>
            <a:off x="609600" y="3309937"/>
            <a:ext cx="2816225" cy="3548062"/>
          </a:xfrm>
          <a:prstGeom prst="rect">
            <a:avLst/>
          </a:prstGeom>
          <a:noFill/>
          <a:ln>
            <a:noFill/>
          </a:ln>
        </p:spPr>
      </p:pic>
      <p:pic>
        <p:nvPicPr>
          <p:cNvPr id="176" name="Google Shape;176;p21" descr="Image result for á°áá ááªááá¡ áááááá£á¡ áááááá"/>
          <p:cNvPicPr preferRelativeResize="0"/>
          <p:nvPr/>
        </p:nvPicPr>
        <p:blipFill rotWithShape="1">
          <a:blip r:embed="rId4">
            <a:alphaModFix/>
          </a:blip>
          <a:srcRect/>
          <a:stretch/>
        </p:blipFill>
        <p:spPr>
          <a:xfrm>
            <a:off x="4270375" y="3064041"/>
            <a:ext cx="2306888" cy="3781257"/>
          </a:xfrm>
          <a:prstGeom prst="rect">
            <a:avLst/>
          </a:prstGeom>
          <a:noFill/>
          <a:ln>
            <a:noFill/>
          </a:ln>
        </p:spPr>
      </p:pic>
      <p:pic>
        <p:nvPicPr>
          <p:cNvPr id="177" name="Google Shape;177;p21" descr="Image result for á°áá ááªáá£á¡"/>
          <p:cNvPicPr preferRelativeResize="0"/>
          <p:nvPr/>
        </p:nvPicPr>
        <p:blipFill rotWithShape="1">
          <a:blip r:embed="rId5">
            <a:alphaModFix/>
          </a:blip>
          <a:srcRect/>
          <a:stretch/>
        </p:blipFill>
        <p:spPr>
          <a:xfrm>
            <a:off x="7074568" y="3064041"/>
            <a:ext cx="2042444" cy="3781258"/>
          </a:xfrm>
          <a:prstGeom prst="rect">
            <a:avLst/>
          </a:prstGeom>
          <a:noFill/>
          <a:ln>
            <a:noFill/>
          </a:ln>
        </p:spPr>
      </p:pic>
      <p:sp>
        <p:nvSpPr>
          <p:cNvPr id="8" name="Google Shape;144;p17"/>
          <p:cNvSpPr txBox="1">
            <a:spLocks noGrp="1"/>
          </p:cNvSpPr>
          <p:nvPr>
            <p:ph type="title"/>
          </p:nvPr>
        </p:nvSpPr>
        <p:spPr>
          <a:xfrm>
            <a:off x="297543" y="0"/>
            <a:ext cx="8229600" cy="304800"/>
          </a:xfrm>
          <a:prstGeom prst="rect">
            <a:avLst/>
          </a:prstGeom>
          <a:noFill/>
          <a:ln>
            <a:noFill/>
          </a:ln>
        </p:spPr>
        <p:txBody>
          <a:bodyPr spcFirstLastPara="1" wrap="square" lIns="0" tIns="45700" rIns="0" bIns="0" anchor="b" anchorCtr="0">
            <a:noAutofit/>
          </a:bodyPr>
          <a:lstStyle/>
          <a:p>
            <a:pPr marL="0" lvl="0" indent="0" algn="ctr" rtl="0">
              <a:lnSpc>
                <a:spcPct val="100000"/>
              </a:lnSpc>
              <a:spcBef>
                <a:spcPts val="0"/>
              </a:spcBef>
              <a:spcAft>
                <a:spcPts val="0"/>
              </a:spcAft>
              <a:buClr>
                <a:schemeClr val="dk2"/>
              </a:buClr>
              <a:buSzPts val="2400"/>
              <a:buFont typeface="Calibri"/>
              <a:buNone/>
            </a:pPr>
            <a:r>
              <a:rPr lang="ka-GE" sz="2400" b="1" i="0" u="none" dirty="0" smtClean="0">
                <a:solidFill>
                  <a:srgbClr val="C00000"/>
                </a:solidFill>
                <a:latin typeface="Sylfaen" panose="010A0502050306030303" pitchFamily="18" charset="0"/>
                <a:sym typeface="Calibri"/>
              </a:rPr>
              <a:t>ბაზრის უხილავი ხელის ქრისტიანული გააზრება</a:t>
            </a:r>
            <a:endParaRPr sz="2400" dirty="0">
              <a:solidFill>
                <a:srgbClr val="C00000"/>
              </a:solidFill>
              <a:latin typeface="Sylfaen" panose="010A0502050306030303"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
                                            <p:txEl>
                                              <p:pRg st="0" end="0"/>
                                            </p:txEl>
                                          </p:spTgt>
                                        </p:tgtEl>
                                        <p:attrNameLst>
                                          <p:attrName>style.visibility</p:attrName>
                                        </p:attrNameLst>
                                      </p:cBhvr>
                                      <p:to>
                                        <p:strVal val="visible"/>
                                      </p:to>
                                    </p:set>
                                    <p:anim calcmode="lin" valueType="num">
                                      <p:cBhvr additive="base">
                                        <p:cTn id="7" dur="500"/>
                                        <p:tgtEl>
                                          <p:spTgt spid="17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4">
                                            <p:txEl>
                                              <p:pRg st="1" end="1"/>
                                            </p:txEl>
                                          </p:spTgt>
                                        </p:tgtEl>
                                        <p:attrNameLst>
                                          <p:attrName>style.visibility</p:attrName>
                                        </p:attrNameLst>
                                      </p:cBhvr>
                                      <p:to>
                                        <p:strVal val="visible"/>
                                      </p:to>
                                    </p:set>
                                    <p:anim calcmode="lin" valueType="num">
                                      <p:cBhvr additive="base">
                                        <p:cTn id="12" dur="500"/>
                                        <p:tgtEl>
                                          <p:spTgt spid="17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4">
                                            <p:txEl>
                                              <p:pRg st="2" end="2"/>
                                            </p:txEl>
                                          </p:spTgt>
                                        </p:tgtEl>
                                        <p:attrNameLst>
                                          <p:attrName>style.visibility</p:attrName>
                                        </p:attrNameLst>
                                      </p:cBhvr>
                                      <p:to>
                                        <p:strVal val="visible"/>
                                      </p:to>
                                    </p:set>
                                    <p:anim calcmode="lin" valueType="num">
                                      <p:cBhvr additive="base">
                                        <p:cTn id="17" dur="500"/>
                                        <p:tgtEl>
                                          <p:spTgt spid="17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7" name="Google Shape;167;p20"/>
          <p:cNvSpPr txBox="1">
            <a:spLocks noGrp="1"/>
          </p:cNvSpPr>
          <p:nvPr>
            <p:ph type="body" idx="1"/>
          </p:nvPr>
        </p:nvSpPr>
        <p:spPr>
          <a:xfrm>
            <a:off x="0" y="304800"/>
            <a:ext cx="9144000" cy="6553200"/>
          </a:xfrm>
          <a:prstGeom prst="rect">
            <a:avLst/>
          </a:prstGeom>
          <a:noFill/>
          <a:ln>
            <a:noFill/>
          </a:ln>
        </p:spPr>
        <p:txBody>
          <a:bodyPr spcFirstLastPara="1" wrap="square" lIns="91425" tIns="45700" rIns="91425" bIns="45700" anchor="t" anchorCtr="0">
            <a:noAutofit/>
          </a:bodyPr>
          <a:lstStyle/>
          <a:p>
            <a:pPr marL="0" lvl="0" indent="363537" algn="just">
              <a:spcBef>
                <a:spcPts val="400"/>
              </a:spcBef>
              <a:buSzPts val="1900"/>
              <a:buNone/>
            </a:pPr>
            <a:r>
              <a:rPr lang="ka-GE" sz="2000" b="1" dirty="0">
                <a:solidFill>
                  <a:srgbClr val="FF0000"/>
                </a:solidFill>
                <a:latin typeface="Sylfaen" panose="010A0502050306030303" pitchFamily="18" charset="0"/>
                <a:ea typeface="Merriweather"/>
                <a:cs typeface="Merriweather"/>
                <a:sym typeface="Merriweather"/>
              </a:rPr>
              <a:t>მეჩვიდმეტე საუკუნიდან </a:t>
            </a:r>
            <a:r>
              <a:rPr lang="ka-GE" sz="2000" b="1" dirty="0">
                <a:solidFill>
                  <a:srgbClr val="660066"/>
                </a:solidFill>
                <a:latin typeface="Sylfaen" panose="010A0502050306030303" pitchFamily="18" charset="0"/>
                <a:ea typeface="Merriweather"/>
                <a:cs typeface="Merriweather"/>
                <a:sym typeface="Merriweather"/>
              </a:rPr>
              <a:t>იწყება ფრაზის </a:t>
            </a:r>
            <a:r>
              <a:rPr lang="ka-GE" sz="2000" b="1" dirty="0" smtClean="0">
                <a:solidFill>
                  <a:srgbClr val="660066"/>
                </a:solidFill>
                <a:latin typeface="Sylfaen" panose="010A0502050306030303" pitchFamily="18" charset="0"/>
                <a:ea typeface="Merriweather"/>
                <a:cs typeface="Merriweather"/>
                <a:sym typeface="Merriweather"/>
              </a:rPr>
              <a:t>„</a:t>
            </a:r>
            <a:r>
              <a:rPr lang="ka-GE" sz="2000" b="1" dirty="0">
                <a:solidFill>
                  <a:srgbClr val="660066"/>
                </a:solidFill>
                <a:latin typeface="Sylfaen" panose="010A0502050306030303" pitchFamily="18" charset="0"/>
                <a:ea typeface="Merriweather"/>
                <a:cs typeface="Merriweather"/>
                <a:sym typeface="Merriweather"/>
              </a:rPr>
              <a:t>უხილავი ხელის“ უფრო ხშირი გამოყენება.</a:t>
            </a:r>
            <a:endParaRPr lang="ka-GE" sz="2000" dirty="0">
              <a:latin typeface="Sylfaen" panose="010A0502050306030303" pitchFamily="18" charset="0"/>
            </a:endParaRPr>
          </a:p>
          <a:p>
            <a:pPr marL="0" lvl="0" indent="363537" algn="just">
              <a:spcBef>
                <a:spcPts val="400"/>
              </a:spcBef>
              <a:buSzPts val="1900"/>
              <a:buNone/>
            </a:pPr>
            <a:endParaRPr lang="ka-GE" sz="2000" b="1" dirty="0" smtClean="0">
              <a:solidFill>
                <a:srgbClr val="660066"/>
              </a:solidFill>
              <a:latin typeface="Sylfaen" panose="010A0502050306030303" pitchFamily="18" charset="0"/>
              <a:ea typeface="Merriweather"/>
              <a:cs typeface="Merriweather"/>
              <a:sym typeface="Merriweather"/>
            </a:endParaRPr>
          </a:p>
          <a:p>
            <a:pPr marL="0" lvl="0" indent="363537" algn="just">
              <a:spcBef>
                <a:spcPts val="400"/>
              </a:spcBef>
              <a:buSzPts val="1900"/>
              <a:buNone/>
            </a:pPr>
            <a:r>
              <a:rPr lang="ka-GE" sz="2000" b="1" dirty="0" smtClean="0">
                <a:solidFill>
                  <a:srgbClr val="660066"/>
                </a:solidFill>
                <a:latin typeface="Sylfaen" panose="010A0502050306030303" pitchFamily="18" charset="0"/>
                <a:ea typeface="Merriweather"/>
                <a:cs typeface="Merriweather"/>
                <a:sym typeface="Merriweather"/>
              </a:rPr>
              <a:t>ადამ </a:t>
            </a:r>
            <a:r>
              <a:rPr lang="ka-GE" sz="2000" b="1" dirty="0" err="1">
                <a:solidFill>
                  <a:srgbClr val="660066"/>
                </a:solidFill>
                <a:latin typeface="Sylfaen" panose="010A0502050306030303" pitchFamily="18" charset="0"/>
                <a:ea typeface="Merriweather"/>
                <a:cs typeface="Merriweather"/>
                <a:sym typeface="Merriweather"/>
              </a:rPr>
              <a:t>სმითამდე</a:t>
            </a:r>
            <a:r>
              <a:rPr lang="ka-GE" sz="2000" b="1" dirty="0">
                <a:solidFill>
                  <a:srgbClr val="660066"/>
                </a:solidFill>
                <a:latin typeface="Sylfaen" panose="010A0502050306030303" pitchFamily="18" charset="0"/>
                <a:ea typeface="Merriweather"/>
                <a:cs typeface="Merriweather"/>
                <a:sym typeface="Merriweather"/>
              </a:rPr>
              <a:t> არსებული ლიტერატურული წყაროებიდან ირკვევა, რომ ფრა­ზაში </a:t>
            </a:r>
            <a:r>
              <a:rPr lang="ka-GE" sz="2000" b="1" dirty="0">
                <a:solidFill>
                  <a:srgbClr val="FF0000"/>
                </a:solidFill>
                <a:latin typeface="Sylfaen" panose="010A0502050306030303" pitchFamily="18" charset="0"/>
                <a:ea typeface="Merriweather"/>
                <a:cs typeface="Merriweather"/>
                <a:sym typeface="Merriweather"/>
              </a:rPr>
              <a:t>„უხილავი ხელი“ </a:t>
            </a:r>
            <a:r>
              <a:rPr lang="ka-GE" sz="2000" b="1" dirty="0">
                <a:solidFill>
                  <a:srgbClr val="660066"/>
                </a:solidFill>
                <a:latin typeface="Sylfaen" panose="010A0502050306030303" pitchFamily="18" charset="0"/>
                <a:ea typeface="Merriweather"/>
                <a:cs typeface="Merriweather"/>
                <a:sym typeface="Merriweather"/>
              </a:rPr>
              <a:t>უფრო ხშირად იგულისხმება </a:t>
            </a:r>
            <a:r>
              <a:rPr lang="ka-GE" sz="2000" b="1" dirty="0">
                <a:solidFill>
                  <a:srgbClr val="FF0000"/>
                </a:solidFill>
                <a:latin typeface="Sylfaen" panose="010A0502050306030303" pitchFamily="18" charset="0"/>
                <a:ea typeface="Merriweather"/>
                <a:cs typeface="Merriweather"/>
                <a:sym typeface="Merriweather"/>
              </a:rPr>
              <a:t>ღმერთი</a:t>
            </a:r>
            <a:r>
              <a:rPr lang="ka-GE" sz="2000" b="1" dirty="0">
                <a:solidFill>
                  <a:srgbClr val="660066"/>
                </a:solidFill>
                <a:latin typeface="Sylfaen" panose="010A0502050306030303" pitchFamily="18" charset="0"/>
                <a:ea typeface="Merriweather"/>
                <a:cs typeface="Merriweather"/>
                <a:sym typeface="Merriweather"/>
              </a:rPr>
              <a:t>, რომელიც ყველასგან ფარ­ულად აკონტროლებს სამყაროს, იგი უბიძგებს ადამიანებს ბრძნული გად­აწ­ყვ­ე­ტი­ლე­ბე­ბის მიღებისაკენ. </a:t>
            </a:r>
            <a:endParaRPr lang="ka-GE" sz="2000" b="1" dirty="0" smtClean="0">
              <a:solidFill>
                <a:srgbClr val="660066"/>
              </a:solidFill>
              <a:latin typeface="Sylfaen" panose="010A0502050306030303" pitchFamily="18" charset="0"/>
              <a:ea typeface="Merriweather"/>
              <a:cs typeface="Merriweather"/>
              <a:sym typeface="Merriweather"/>
            </a:endParaRPr>
          </a:p>
          <a:p>
            <a:pPr marL="0" lvl="0" indent="363537" algn="just">
              <a:spcBef>
                <a:spcPts val="400"/>
              </a:spcBef>
              <a:buSzPts val="1900"/>
              <a:buNone/>
            </a:pPr>
            <a:endParaRPr lang="ka-GE" sz="2000" b="1" dirty="0" smtClean="0">
              <a:solidFill>
                <a:srgbClr val="660066"/>
              </a:solidFill>
              <a:latin typeface="Sylfaen" panose="010A0502050306030303" pitchFamily="18" charset="0"/>
              <a:ea typeface="Merriweather"/>
              <a:cs typeface="Merriweather"/>
              <a:sym typeface="Merriweather"/>
            </a:endParaRPr>
          </a:p>
          <a:p>
            <a:pPr marL="0" lvl="0" indent="363537" algn="just">
              <a:spcBef>
                <a:spcPts val="0"/>
              </a:spcBef>
              <a:buSzPts val="1900"/>
              <a:buNone/>
            </a:pPr>
            <a:r>
              <a:rPr lang="ka-GE" sz="2000" b="1" dirty="0" smtClean="0">
                <a:solidFill>
                  <a:srgbClr val="660066"/>
                </a:solidFill>
                <a:latin typeface="Sylfaen" panose="010A0502050306030303" pitchFamily="18" charset="0"/>
                <a:ea typeface="Merriweather"/>
                <a:cs typeface="Merriweather"/>
                <a:sym typeface="Merriweather"/>
              </a:rPr>
              <a:t>ა</a:t>
            </a:r>
            <a:r>
              <a:rPr lang="ka-GE" sz="2000" b="1" dirty="0">
                <a:solidFill>
                  <a:srgbClr val="660066"/>
                </a:solidFill>
                <a:latin typeface="Sylfaen" panose="010A0502050306030303" pitchFamily="18" charset="0"/>
                <a:ea typeface="Merriweather"/>
                <a:cs typeface="Merriweather"/>
                <a:sym typeface="Merriweather"/>
              </a:rPr>
              <a:t>. სმითმა მეტაფორა „უხილავი ხელი“ თავის ნაშრომებში მხო­ლოდ სამჯერ </a:t>
            </a:r>
            <a:r>
              <a:rPr lang="ka-GE" sz="2000" b="1" dirty="0" smtClean="0">
                <a:solidFill>
                  <a:srgbClr val="660066"/>
                </a:solidFill>
                <a:latin typeface="Sylfaen" panose="010A0502050306030303" pitchFamily="18" charset="0"/>
                <a:ea typeface="Merriweather"/>
                <a:cs typeface="Merriweather"/>
                <a:sym typeface="Merriweather"/>
              </a:rPr>
              <a:t>გამოიყენა:</a:t>
            </a:r>
          </a:p>
          <a:p>
            <a:pPr marL="0" lvl="0" indent="352425" algn="just">
              <a:spcBef>
                <a:spcPts val="0"/>
              </a:spcBef>
              <a:buSzPts val="1900"/>
              <a:buNone/>
            </a:pPr>
            <a:r>
              <a:rPr lang="ka-GE" sz="2000" b="1" dirty="0" smtClean="0">
                <a:solidFill>
                  <a:srgbClr val="660066"/>
                </a:solidFill>
                <a:latin typeface="Sylfaen" panose="010A0502050306030303" pitchFamily="18" charset="0"/>
                <a:ea typeface="Merriweather"/>
                <a:cs typeface="Merriweather"/>
                <a:sym typeface="Merriweather"/>
              </a:rPr>
              <a:t>1. ნაშრომში </a:t>
            </a:r>
            <a:r>
              <a:rPr lang="ka-GE" sz="2000" b="1" i="1" dirty="0">
                <a:solidFill>
                  <a:srgbClr val="FF0000"/>
                </a:solidFill>
                <a:latin typeface="Sylfaen" panose="010A0502050306030303" pitchFamily="18" charset="0"/>
                <a:ea typeface="Merriweather"/>
                <a:cs typeface="Merriweather"/>
                <a:sym typeface="Merriweather"/>
              </a:rPr>
              <a:t>„ას­ტრ­ო­ნომიის ისტორია“</a:t>
            </a:r>
            <a:r>
              <a:rPr lang="ka-GE" sz="2000" b="1" dirty="0">
                <a:solidFill>
                  <a:srgbClr val="FF0000"/>
                </a:solidFill>
                <a:latin typeface="Sylfaen" panose="010A0502050306030303" pitchFamily="18" charset="0"/>
                <a:ea typeface="Merriweather"/>
                <a:cs typeface="Merriweather"/>
                <a:sym typeface="Merriweather"/>
              </a:rPr>
              <a:t>,</a:t>
            </a:r>
            <a:r>
              <a:rPr lang="ka-GE" sz="2000" b="1" dirty="0">
                <a:solidFill>
                  <a:srgbClr val="660066"/>
                </a:solidFill>
                <a:latin typeface="Sylfaen" panose="010A0502050306030303" pitchFamily="18" charset="0"/>
                <a:ea typeface="Merriweather"/>
                <a:cs typeface="Merriweather"/>
                <a:sym typeface="Merriweather"/>
              </a:rPr>
              <a:t> </a:t>
            </a:r>
            <a:endParaRPr lang="ka-GE" sz="2000" b="1" dirty="0" smtClean="0">
              <a:solidFill>
                <a:srgbClr val="660066"/>
              </a:solidFill>
              <a:latin typeface="Sylfaen" panose="010A0502050306030303" pitchFamily="18" charset="0"/>
              <a:ea typeface="Merriweather"/>
              <a:cs typeface="Merriweather"/>
              <a:sym typeface="Merriweather"/>
            </a:endParaRPr>
          </a:p>
          <a:p>
            <a:pPr marL="0" lvl="0" indent="352425" algn="just">
              <a:spcBef>
                <a:spcPts val="0"/>
              </a:spcBef>
              <a:buSzPts val="1900"/>
              <a:buNone/>
            </a:pPr>
            <a:r>
              <a:rPr lang="ka-GE" sz="2000" b="1" dirty="0" smtClean="0">
                <a:solidFill>
                  <a:srgbClr val="660066"/>
                </a:solidFill>
                <a:latin typeface="Sylfaen" panose="010A0502050306030303" pitchFamily="18" charset="0"/>
                <a:ea typeface="Merriweather"/>
                <a:cs typeface="Merriweather"/>
                <a:sym typeface="Merriweather"/>
              </a:rPr>
              <a:t>რომელიც </a:t>
            </a:r>
            <a:r>
              <a:rPr lang="ka-GE" sz="2000" b="1" dirty="0">
                <a:solidFill>
                  <a:srgbClr val="660066"/>
                </a:solidFill>
                <a:latin typeface="Sylfaen" panose="010A0502050306030303" pitchFamily="18" charset="0"/>
                <a:ea typeface="Merriweather"/>
                <a:cs typeface="Merriweather"/>
                <a:sym typeface="Merriweather"/>
              </a:rPr>
              <a:t>1751-1758 წლებში დაიწერა </a:t>
            </a:r>
            <a:endParaRPr lang="ka-GE" sz="2000" b="1" dirty="0" smtClean="0">
              <a:solidFill>
                <a:srgbClr val="660066"/>
              </a:solidFill>
              <a:latin typeface="Sylfaen" panose="010A0502050306030303" pitchFamily="18" charset="0"/>
              <a:ea typeface="Merriweather"/>
              <a:cs typeface="Merriweather"/>
              <a:sym typeface="Merriweather"/>
            </a:endParaRPr>
          </a:p>
          <a:p>
            <a:pPr marL="0" lvl="0" indent="352425" algn="just">
              <a:spcBef>
                <a:spcPts val="0"/>
              </a:spcBef>
              <a:buSzPts val="1900"/>
              <a:buNone/>
            </a:pPr>
            <a:r>
              <a:rPr lang="ka-GE" sz="2000" b="1" dirty="0" smtClean="0">
                <a:solidFill>
                  <a:srgbClr val="660066"/>
                </a:solidFill>
                <a:latin typeface="Sylfaen" panose="010A0502050306030303" pitchFamily="18" charset="0"/>
                <a:ea typeface="Merriweather"/>
                <a:cs typeface="Merriweather"/>
                <a:sym typeface="Merriweather"/>
              </a:rPr>
              <a:t>(</a:t>
            </a:r>
            <a:r>
              <a:rPr lang="ka-GE" sz="2000" b="1" dirty="0">
                <a:solidFill>
                  <a:srgbClr val="660066"/>
                </a:solidFill>
                <a:latin typeface="Sylfaen" panose="010A0502050306030303" pitchFamily="18" charset="0"/>
                <a:ea typeface="Merriweather"/>
                <a:cs typeface="Merriweather"/>
                <a:sym typeface="Merriweather"/>
              </a:rPr>
              <a:t>გამოქვეყნდა 1795 წელს</a:t>
            </a:r>
            <a:r>
              <a:rPr lang="ka-GE" sz="2000" b="1" dirty="0" smtClean="0">
                <a:solidFill>
                  <a:srgbClr val="660066"/>
                </a:solidFill>
                <a:latin typeface="Sylfaen" panose="010A0502050306030303" pitchFamily="18" charset="0"/>
                <a:ea typeface="Merriweather"/>
                <a:cs typeface="Merriweather"/>
                <a:sym typeface="Merriweather"/>
              </a:rPr>
              <a:t>) </a:t>
            </a:r>
          </a:p>
          <a:p>
            <a:pPr marL="0" lvl="0" indent="352425" algn="just">
              <a:spcBef>
                <a:spcPts val="0"/>
              </a:spcBef>
              <a:buSzPts val="1900"/>
              <a:buNone/>
            </a:pPr>
            <a:r>
              <a:rPr lang="ka-GE" sz="2000" b="1" dirty="0" smtClean="0">
                <a:solidFill>
                  <a:srgbClr val="660066"/>
                </a:solidFill>
                <a:latin typeface="Sylfaen" panose="010A0502050306030303" pitchFamily="18" charset="0"/>
                <a:ea typeface="Merriweather"/>
                <a:cs typeface="Merriweather"/>
                <a:sym typeface="Merriweather"/>
              </a:rPr>
              <a:t>2. </a:t>
            </a:r>
            <a:r>
              <a:rPr lang="en-US" sz="2000" b="1" dirty="0" err="1" smtClean="0">
                <a:solidFill>
                  <a:srgbClr val="660066"/>
                </a:solidFill>
                <a:latin typeface="Sylfaen" panose="010A0502050306030303" pitchFamily="18" charset="0"/>
                <a:ea typeface="Merriweather"/>
                <a:cs typeface="Merriweather"/>
                <a:sym typeface="Merriweather"/>
              </a:rPr>
              <a:t>ნაშრომ</a:t>
            </a:r>
            <a:r>
              <a:rPr lang="ka-GE" sz="2000" b="1" dirty="0" smtClean="0">
                <a:solidFill>
                  <a:srgbClr val="660066"/>
                </a:solidFill>
                <a:latin typeface="Sylfaen" panose="010A0502050306030303" pitchFamily="18" charset="0"/>
                <a:ea typeface="Merriweather"/>
                <a:cs typeface="Merriweather"/>
                <a:sym typeface="Merriweather"/>
              </a:rPr>
              <a:t>შ</a:t>
            </a:r>
            <a:r>
              <a:rPr lang="en-US" sz="2000" b="1" dirty="0" smtClean="0">
                <a:solidFill>
                  <a:srgbClr val="660066"/>
                </a:solidFill>
                <a:latin typeface="Sylfaen" panose="010A0502050306030303" pitchFamily="18" charset="0"/>
                <a:ea typeface="Merriweather"/>
                <a:cs typeface="Merriweather"/>
                <a:sym typeface="Merriweather"/>
              </a:rPr>
              <a:t>ი</a:t>
            </a:r>
            <a:r>
              <a:rPr lang="ka-GE" sz="2000" b="1" dirty="0" smtClean="0">
                <a:solidFill>
                  <a:srgbClr val="660066"/>
                </a:solidFill>
                <a:latin typeface="Sylfaen" panose="010A0502050306030303" pitchFamily="18" charset="0"/>
                <a:ea typeface="Merriweather"/>
                <a:cs typeface="Merriweather"/>
                <a:sym typeface="Merriweather"/>
              </a:rPr>
              <a:t> </a:t>
            </a:r>
            <a:r>
              <a:rPr lang="en-US" sz="2000" b="1" i="1" dirty="0" smtClean="0">
                <a:solidFill>
                  <a:srgbClr val="FF0000"/>
                </a:solidFill>
                <a:latin typeface="Sylfaen" panose="010A0502050306030303" pitchFamily="18" charset="0"/>
                <a:ea typeface="Merriweather"/>
                <a:cs typeface="Merriweather"/>
                <a:sym typeface="Merriweather"/>
              </a:rPr>
              <a:t>„</a:t>
            </a:r>
            <a:r>
              <a:rPr lang="en-US" sz="2000" b="1" i="1" dirty="0" err="1">
                <a:solidFill>
                  <a:srgbClr val="FF0000"/>
                </a:solidFill>
                <a:latin typeface="Sylfaen" panose="010A0502050306030303" pitchFamily="18" charset="0"/>
                <a:ea typeface="Merriweather"/>
                <a:cs typeface="Merriweather"/>
                <a:sym typeface="Merriweather"/>
              </a:rPr>
              <a:t>ზნე­ობ­რივ</a:t>
            </a:r>
            <a:r>
              <a:rPr lang="en-US" sz="2000" b="1" i="1" dirty="0">
                <a:solidFill>
                  <a:srgbClr val="FF0000"/>
                </a:solidFill>
                <a:latin typeface="Sylfaen" panose="010A0502050306030303" pitchFamily="18" charset="0"/>
                <a:ea typeface="Merriweather"/>
                <a:cs typeface="Merriweather"/>
                <a:sym typeface="Merriweather"/>
              </a:rPr>
              <a:t> </a:t>
            </a:r>
            <a:r>
              <a:rPr lang="en-US" sz="2000" b="1" i="1" dirty="0" err="1">
                <a:solidFill>
                  <a:srgbClr val="FF0000"/>
                </a:solidFill>
                <a:latin typeface="Sylfaen" panose="010A0502050306030303" pitchFamily="18" charset="0"/>
                <a:ea typeface="Merriweather"/>
                <a:cs typeface="Merriweather"/>
                <a:sym typeface="Merriweather"/>
              </a:rPr>
              <a:t>გრძნობათა</a:t>
            </a:r>
            <a:r>
              <a:rPr lang="en-US" sz="2000" b="1" i="1" dirty="0">
                <a:solidFill>
                  <a:srgbClr val="FF0000"/>
                </a:solidFill>
                <a:latin typeface="Sylfaen" panose="010A0502050306030303" pitchFamily="18" charset="0"/>
                <a:ea typeface="Merriweather"/>
                <a:cs typeface="Merriweather"/>
                <a:sym typeface="Merriweather"/>
              </a:rPr>
              <a:t> </a:t>
            </a:r>
            <a:endParaRPr lang="ka-GE" sz="2000" b="1" i="1" dirty="0" smtClean="0">
              <a:solidFill>
                <a:srgbClr val="FF0000"/>
              </a:solidFill>
              <a:latin typeface="Sylfaen" panose="010A0502050306030303" pitchFamily="18" charset="0"/>
              <a:ea typeface="Merriweather"/>
              <a:cs typeface="Merriweather"/>
              <a:sym typeface="Merriweather"/>
            </a:endParaRPr>
          </a:p>
          <a:p>
            <a:pPr marL="0" lvl="0" indent="352425" algn="just">
              <a:spcBef>
                <a:spcPts val="0"/>
              </a:spcBef>
              <a:buSzPts val="1900"/>
              <a:buNone/>
            </a:pPr>
            <a:r>
              <a:rPr lang="en-US" sz="2000" b="1" i="1" dirty="0" err="1" smtClean="0">
                <a:solidFill>
                  <a:srgbClr val="FF0000"/>
                </a:solidFill>
                <a:latin typeface="Sylfaen" panose="010A0502050306030303" pitchFamily="18" charset="0"/>
                <a:ea typeface="Merriweather"/>
                <a:cs typeface="Merriweather"/>
                <a:sym typeface="Merriweather"/>
              </a:rPr>
              <a:t>თეორია</a:t>
            </a:r>
            <a:r>
              <a:rPr lang="en-US" sz="2000" b="1" i="1" dirty="0">
                <a:solidFill>
                  <a:srgbClr val="FF0000"/>
                </a:solidFill>
                <a:latin typeface="Sylfaen" panose="010A0502050306030303" pitchFamily="18" charset="0"/>
                <a:ea typeface="Merriweather"/>
                <a:cs typeface="Merriweather"/>
                <a:sym typeface="Merriweather"/>
              </a:rPr>
              <a:t>“</a:t>
            </a:r>
            <a:r>
              <a:rPr lang="en-US" sz="2000" b="1" dirty="0">
                <a:solidFill>
                  <a:srgbClr val="FF0000"/>
                </a:solidFill>
                <a:latin typeface="Sylfaen" panose="010A0502050306030303" pitchFamily="18" charset="0"/>
                <a:ea typeface="Merriweather"/>
                <a:cs typeface="Merriweather"/>
                <a:sym typeface="Merriweather"/>
              </a:rPr>
              <a:t> </a:t>
            </a:r>
            <a:r>
              <a:rPr lang="ka-GE" sz="2000" b="1" dirty="0" smtClean="0">
                <a:solidFill>
                  <a:srgbClr val="FF0000"/>
                </a:solidFill>
                <a:latin typeface="Sylfaen" panose="010A0502050306030303" pitchFamily="18" charset="0"/>
                <a:ea typeface="Merriweather"/>
                <a:cs typeface="Merriweather"/>
                <a:sym typeface="Merriweather"/>
              </a:rPr>
              <a:t> </a:t>
            </a:r>
            <a:r>
              <a:rPr lang="en-US" sz="2000" b="1" dirty="0" smtClean="0">
                <a:solidFill>
                  <a:srgbClr val="660066"/>
                </a:solidFill>
                <a:latin typeface="Sylfaen" panose="010A0502050306030303" pitchFamily="18" charset="0"/>
                <a:ea typeface="Merriweather"/>
                <a:cs typeface="Merriweather"/>
                <a:sym typeface="Merriweather"/>
              </a:rPr>
              <a:t>(1759)</a:t>
            </a:r>
            <a:endParaRPr lang="ka-GE" sz="2000" b="1" dirty="0" smtClean="0">
              <a:solidFill>
                <a:srgbClr val="660066"/>
              </a:solidFill>
              <a:latin typeface="Sylfaen" panose="010A0502050306030303" pitchFamily="18" charset="0"/>
              <a:ea typeface="Merriweather"/>
              <a:cs typeface="Merriweather"/>
              <a:sym typeface="Merriweather"/>
            </a:endParaRPr>
          </a:p>
          <a:p>
            <a:pPr marL="0" lvl="0" indent="352425" algn="just">
              <a:spcBef>
                <a:spcPts val="0"/>
              </a:spcBef>
              <a:buSzPts val="1900"/>
              <a:buNone/>
            </a:pPr>
            <a:r>
              <a:rPr lang="ka-GE" sz="2000" b="1" dirty="0" smtClean="0">
                <a:solidFill>
                  <a:srgbClr val="660066"/>
                </a:solidFill>
                <a:latin typeface="Sylfaen" panose="010A0502050306030303" pitchFamily="18" charset="0"/>
                <a:ea typeface="Merriweather"/>
                <a:cs typeface="Merriweather"/>
                <a:sym typeface="Merriweather"/>
              </a:rPr>
              <a:t>3. </a:t>
            </a:r>
            <a:r>
              <a:rPr lang="en-US" sz="2000" b="1" dirty="0" err="1" smtClean="0">
                <a:solidFill>
                  <a:srgbClr val="660066"/>
                </a:solidFill>
                <a:latin typeface="Sylfaen" panose="010A0502050306030303" pitchFamily="18" charset="0"/>
                <a:ea typeface="Merriweather"/>
                <a:cs typeface="Merriweather"/>
                <a:sym typeface="Merriweather"/>
              </a:rPr>
              <a:t>ნაშრომში</a:t>
            </a:r>
            <a:r>
              <a:rPr lang="en-US" sz="2000" b="1" dirty="0" smtClean="0">
                <a:solidFill>
                  <a:srgbClr val="660066"/>
                </a:solidFill>
                <a:latin typeface="Sylfaen" panose="010A0502050306030303" pitchFamily="18" charset="0"/>
                <a:ea typeface="Merriweather"/>
                <a:cs typeface="Merriweather"/>
                <a:sym typeface="Merriweather"/>
              </a:rPr>
              <a:t> </a:t>
            </a:r>
            <a:r>
              <a:rPr lang="en-US" sz="2000" b="1" i="1" dirty="0">
                <a:solidFill>
                  <a:srgbClr val="FF0000"/>
                </a:solidFill>
                <a:latin typeface="Sylfaen" panose="010A0502050306030303" pitchFamily="18" charset="0"/>
                <a:ea typeface="Merriweather"/>
                <a:cs typeface="Merriweather"/>
                <a:sym typeface="Merriweather"/>
              </a:rPr>
              <a:t>„</a:t>
            </a:r>
            <a:r>
              <a:rPr lang="en-US" sz="2000" b="1" i="1" dirty="0" err="1">
                <a:solidFill>
                  <a:srgbClr val="FF0000"/>
                </a:solidFill>
                <a:latin typeface="Sylfaen" panose="010A0502050306030303" pitchFamily="18" charset="0"/>
                <a:ea typeface="Merriweather"/>
                <a:cs typeface="Merriweather"/>
                <a:sym typeface="Merriweather"/>
              </a:rPr>
              <a:t>გამოკვლევა</a:t>
            </a:r>
            <a:r>
              <a:rPr lang="en-US" sz="2000" b="1" i="1" dirty="0">
                <a:solidFill>
                  <a:srgbClr val="FF0000"/>
                </a:solidFill>
                <a:latin typeface="Sylfaen" panose="010A0502050306030303" pitchFamily="18" charset="0"/>
                <a:ea typeface="Merriweather"/>
                <a:cs typeface="Merriweather"/>
                <a:sym typeface="Merriweather"/>
              </a:rPr>
              <a:t> </a:t>
            </a:r>
            <a:r>
              <a:rPr lang="en-US" sz="2000" b="1" i="1" dirty="0" err="1">
                <a:solidFill>
                  <a:srgbClr val="FF0000"/>
                </a:solidFill>
                <a:latin typeface="Sylfaen" panose="010A0502050306030303" pitchFamily="18" charset="0"/>
                <a:ea typeface="Merriweather"/>
                <a:cs typeface="Merriweather"/>
                <a:sym typeface="Merriweather"/>
              </a:rPr>
              <a:t>ხალხთა</a:t>
            </a:r>
            <a:r>
              <a:rPr lang="en-US" sz="2000" b="1" i="1" dirty="0">
                <a:solidFill>
                  <a:srgbClr val="FF0000"/>
                </a:solidFill>
                <a:latin typeface="Sylfaen" panose="010A0502050306030303" pitchFamily="18" charset="0"/>
                <a:ea typeface="Merriweather"/>
                <a:cs typeface="Merriweather"/>
                <a:sym typeface="Merriweather"/>
              </a:rPr>
              <a:t> </a:t>
            </a:r>
            <a:endParaRPr lang="ka-GE" sz="2000" b="1" i="1" dirty="0" smtClean="0">
              <a:solidFill>
                <a:srgbClr val="FF0000"/>
              </a:solidFill>
              <a:latin typeface="Sylfaen" panose="010A0502050306030303" pitchFamily="18" charset="0"/>
              <a:ea typeface="Merriweather"/>
              <a:cs typeface="Merriweather"/>
              <a:sym typeface="Merriweather"/>
            </a:endParaRPr>
          </a:p>
          <a:p>
            <a:pPr marL="0" lvl="0" indent="352425" algn="just">
              <a:spcBef>
                <a:spcPts val="0"/>
              </a:spcBef>
              <a:buSzPts val="1900"/>
              <a:buNone/>
            </a:pPr>
            <a:r>
              <a:rPr lang="en-US" sz="2000" b="1" i="1" dirty="0" err="1" smtClean="0">
                <a:solidFill>
                  <a:srgbClr val="FF0000"/>
                </a:solidFill>
                <a:latin typeface="Sylfaen" panose="010A0502050306030303" pitchFamily="18" charset="0"/>
                <a:ea typeface="Merriweather"/>
                <a:cs typeface="Merriweather"/>
                <a:sym typeface="Merriweather"/>
              </a:rPr>
              <a:t>სიმდიდრის</a:t>
            </a:r>
            <a:r>
              <a:rPr lang="en-US" sz="2000" b="1" i="1" dirty="0" smtClean="0">
                <a:solidFill>
                  <a:srgbClr val="FF0000"/>
                </a:solidFill>
                <a:latin typeface="Sylfaen" panose="010A0502050306030303" pitchFamily="18" charset="0"/>
                <a:ea typeface="Merriweather"/>
                <a:cs typeface="Merriweather"/>
                <a:sym typeface="Merriweather"/>
              </a:rPr>
              <a:t> </a:t>
            </a:r>
            <a:r>
              <a:rPr lang="en-US" sz="2000" b="1" i="1" dirty="0" err="1">
                <a:solidFill>
                  <a:srgbClr val="FF0000"/>
                </a:solidFill>
                <a:latin typeface="Sylfaen" panose="010A0502050306030303" pitchFamily="18" charset="0"/>
                <a:ea typeface="Merriweather"/>
                <a:cs typeface="Merriweather"/>
                <a:sym typeface="Merriweather"/>
              </a:rPr>
              <a:t>ბუნებისა</a:t>
            </a:r>
            <a:r>
              <a:rPr lang="en-US" sz="2000" b="1" i="1" dirty="0">
                <a:solidFill>
                  <a:srgbClr val="FF0000"/>
                </a:solidFill>
                <a:latin typeface="Sylfaen" panose="010A0502050306030303" pitchFamily="18" charset="0"/>
                <a:ea typeface="Merriweather"/>
                <a:cs typeface="Merriweather"/>
                <a:sym typeface="Merriweather"/>
              </a:rPr>
              <a:t> </a:t>
            </a:r>
            <a:r>
              <a:rPr lang="en-US" sz="2000" b="1" i="1" dirty="0" err="1">
                <a:solidFill>
                  <a:srgbClr val="FF0000"/>
                </a:solidFill>
                <a:latin typeface="Sylfaen" panose="010A0502050306030303" pitchFamily="18" charset="0"/>
                <a:ea typeface="Merriweather"/>
                <a:cs typeface="Merriweather"/>
                <a:sym typeface="Merriweather"/>
              </a:rPr>
              <a:t>და</a:t>
            </a:r>
            <a:r>
              <a:rPr lang="en-US" sz="2000" b="1" i="1" dirty="0">
                <a:solidFill>
                  <a:srgbClr val="FF0000"/>
                </a:solidFill>
                <a:latin typeface="Sylfaen" panose="010A0502050306030303" pitchFamily="18" charset="0"/>
                <a:ea typeface="Merriweather"/>
                <a:cs typeface="Merriweather"/>
                <a:sym typeface="Merriweather"/>
              </a:rPr>
              <a:t> </a:t>
            </a:r>
            <a:r>
              <a:rPr lang="en-US" sz="2000" b="1" i="1" dirty="0" err="1">
                <a:solidFill>
                  <a:srgbClr val="FF0000"/>
                </a:solidFill>
                <a:latin typeface="Sylfaen" panose="010A0502050306030303" pitchFamily="18" charset="0"/>
                <a:ea typeface="Merriweather"/>
                <a:cs typeface="Merriweather"/>
                <a:sym typeface="Merriweather"/>
              </a:rPr>
              <a:t>მი­ზე­ზე­­ბის</a:t>
            </a:r>
            <a:r>
              <a:rPr lang="en-US" sz="2000" b="1" i="1" dirty="0">
                <a:solidFill>
                  <a:srgbClr val="FF0000"/>
                </a:solidFill>
                <a:latin typeface="Sylfaen" panose="010A0502050306030303" pitchFamily="18" charset="0"/>
                <a:ea typeface="Merriweather"/>
                <a:cs typeface="Merriweather"/>
                <a:sym typeface="Merriweather"/>
              </a:rPr>
              <a:t> </a:t>
            </a:r>
            <a:endParaRPr lang="ka-GE" sz="2000" b="1" i="1" dirty="0" smtClean="0">
              <a:solidFill>
                <a:srgbClr val="FF0000"/>
              </a:solidFill>
              <a:latin typeface="Sylfaen" panose="010A0502050306030303" pitchFamily="18" charset="0"/>
              <a:ea typeface="Merriweather"/>
              <a:cs typeface="Merriweather"/>
              <a:sym typeface="Merriweather"/>
            </a:endParaRPr>
          </a:p>
          <a:p>
            <a:pPr marL="0" lvl="0" indent="352425" algn="just">
              <a:spcBef>
                <a:spcPts val="0"/>
              </a:spcBef>
              <a:buSzPts val="1900"/>
              <a:buNone/>
            </a:pPr>
            <a:r>
              <a:rPr lang="en-US" sz="2000" b="1" i="1" dirty="0" err="1" smtClean="0">
                <a:solidFill>
                  <a:srgbClr val="FF0000"/>
                </a:solidFill>
                <a:latin typeface="Sylfaen" panose="010A0502050306030303" pitchFamily="18" charset="0"/>
                <a:ea typeface="Merriweather"/>
                <a:cs typeface="Merriweather"/>
                <a:sym typeface="Merriweather"/>
              </a:rPr>
              <a:t>შესახებ</a:t>
            </a:r>
            <a:r>
              <a:rPr lang="en-US" sz="2000" b="1" i="1" dirty="0" smtClean="0">
                <a:solidFill>
                  <a:srgbClr val="FF0000"/>
                </a:solidFill>
                <a:latin typeface="Sylfaen" panose="010A0502050306030303" pitchFamily="18" charset="0"/>
                <a:ea typeface="Merriweather"/>
                <a:cs typeface="Merriweather"/>
                <a:sym typeface="Merriweather"/>
              </a:rPr>
              <a:t>“</a:t>
            </a:r>
            <a:r>
              <a:rPr lang="ka-GE" sz="2000" b="1" i="1" dirty="0" smtClean="0">
                <a:solidFill>
                  <a:srgbClr val="FF0000"/>
                </a:solidFill>
                <a:latin typeface="Sylfaen" panose="010A0502050306030303" pitchFamily="18" charset="0"/>
                <a:ea typeface="Merriweather"/>
                <a:cs typeface="Merriweather"/>
                <a:sym typeface="Merriweather"/>
              </a:rPr>
              <a:t>  </a:t>
            </a:r>
            <a:r>
              <a:rPr lang="ka-GE" sz="2000" b="1" i="1" dirty="0" smtClean="0">
                <a:solidFill>
                  <a:srgbClr val="660066"/>
                </a:solidFill>
                <a:latin typeface="Sylfaen" panose="010A0502050306030303" pitchFamily="18" charset="0"/>
                <a:ea typeface="Merriweather"/>
                <a:cs typeface="Merriweather"/>
                <a:sym typeface="Merriweather"/>
              </a:rPr>
              <a:t>(1776)</a:t>
            </a:r>
            <a:endParaRPr lang="ka-GE" sz="2000" b="1" dirty="0" smtClean="0">
              <a:solidFill>
                <a:srgbClr val="660066"/>
              </a:solidFill>
              <a:latin typeface="Sylfaen" panose="010A0502050306030303" pitchFamily="18" charset="0"/>
              <a:ea typeface="Merriweather"/>
              <a:cs typeface="Merriweather"/>
              <a:sym typeface="Merriweather"/>
            </a:endParaRPr>
          </a:p>
          <a:p>
            <a:pPr lvl="0" indent="-457200" algn="just">
              <a:spcBef>
                <a:spcPts val="0"/>
              </a:spcBef>
              <a:buSzPts val="1900"/>
              <a:buAutoNum type="arabicPeriod"/>
            </a:pPr>
            <a:endParaRPr lang="ka-GE" sz="2000" b="1" dirty="0" smtClean="0">
              <a:solidFill>
                <a:srgbClr val="660066"/>
              </a:solidFill>
              <a:latin typeface="Sylfaen" panose="010A0502050306030303" pitchFamily="18" charset="0"/>
              <a:ea typeface="Merriweather"/>
              <a:cs typeface="Merriweather"/>
              <a:sym typeface="Merriweather"/>
            </a:endParaRPr>
          </a:p>
          <a:p>
            <a:pPr lvl="0" indent="-457200" algn="just">
              <a:spcBef>
                <a:spcPts val="0"/>
              </a:spcBef>
              <a:buSzPts val="1900"/>
              <a:buAutoNum type="arabicPeriod"/>
            </a:pPr>
            <a:endParaRPr lang="ka-GE" sz="2000" dirty="0">
              <a:latin typeface="Sylfaen" panose="010A0502050306030303" pitchFamily="18" charset="0"/>
            </a:endParaRPr>
          </a:p>
          <a:p>
            <a:pPr marL="0" lvl="0" indent="363537" algn="just">
              <a:spcBef>
                <a:spcPts val="400"/>
              </a:spcBef>
              <a:buSzPts val="1900"/>
              <a:buNone/>
            </a:pPr>
            <a:endParaRPr lang="ka-GE" sz="2000" dirty="0">
              <a:latin typeface="Sylfaen" panose="010A0502050306030303" pitchFamily="18" charset="0"/>
            </a:endParaRPr>
          </a:p>
        </p:txBody>
      </p:sp>
      <p:pic>
        <p:nvPicPr>
          <p:cNvPr id="168" name="Google Shape;168;p20" descr="Image result for áááá á¡áááá"/>
          <p:cNvPicPr preferRelativeResize="0"/>
          <p:nvPr/>
        </p:nvPicPr>
        <p:blipFill rotWithShape="1">
          <a:blip r:embed="rId3">
            <a:alphaModFix/>
          </a:blip>
          <a:srcRect/>
          <a:stretch/>
        </p:blipFill>
        <p:spPr>
          <a:xfrm>
            <a:off x="5562600" y="3276600"/>
            <a:ext cx="3581400" cy="3581400"/>
          </a:xfrm>
          <a:prstGeom prst="rect">
            <a:avLst/>
          </a:prstGeom>
          <a:noFill/>
          <a:ln>
            <a:noFill/>
          </a:ln>
        </p:spPr>
      </p:pic>
      <p:sp>
        <p:nvSpPr>
          <p:cNvPr id="7" name="Google Shape;144;p17"/>
          <p:cNvSpPr txBox="1">
            <a:spLocks/>
          </p:cNvSpPr>
          <p:nvPr/>
        </p:nvSpPr>
        <p:spPr>
          <a:xfrm>
            <a:off x="297543" y="0"/>
            <a:ext cx="8229600" cy="304800"/>
          </a:xfrm>
          <a:prstGeom prst="rect">
            <a:avLst/>
          </a:prstGeom>
          <a:noFill/>
          <a:ln>
            <a:noFill/>
          </a:ln>
        </p:spPr>
        <p:txBody>
          <a:bodyPr spcFirstLastPara="1" wrap="square" lIns="0" tIns="4570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9pPr>
          </a:lstStyle>
          <a:p>
            <a:pPr algn="ctr">
              <a:buClr>
                <a:schemeClr val="dk2"/>
              </a:buClr>
              <a:buSzPts val="2400"/>
              <a:buFont typeface="Calibri"/>
              <a:buNone/>
            </a:pPr>
            <a:r>
              <a:rPr lang="ka-GE" sz="2400" b="1" dirty="0" smtClean="0">
                <a:solidFill>
                  <a:srgbClr val="C00000"/>
                </a:solidFill>
                <a:latin typeface="Sylfaen" panose="010A0502050306030303" pitchFamily="18" charset="0"/>
              </a:rPr>
              <a:t>ბაზრის უხილავი ხელის ქრისტიანული გააზრება</a:t>
            </a:r>
            <a:endParaRPr lang="ka-GE" sz="2400" dirty="0">
              <a:solidFill>
                <a:srgbClr val="C00000"/>
              </a:solidFill>
              <a:latin typeface="Sylfaen" panose="010A0502050306030303"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anim calcmode="lin" valueType="num">
                                      <p:cBhvr additive="base">
                                        <p:cTn id="7" dur="500"/>
                                        <p:tgtEl>
                                          <p:spTgt spid="1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7">
                                            <p:txEl>
                                              <p:pRg st="2" end="2"/>
                                            </p:txEl>
                                          </p:spTgt>
                                        </p:tgtEl>
                                        <p:attrNameLst>
                                          <p:attrName>style.visibility</p:attrName>
                                        </p:attrNameLst>
                                      </p:cBhvr>
                                      <p:to>
                                        <p:strVal val="visible"/>
                                      </p:to>
                                    </p:set>
                                    <p:anim calcmode="lin" valueType="num">
                                      <p:cBhvr additive="base">
                                        <p:cTn id="12" dur="500"/>
                                        <p:tgtEl>
                                          <p:spTgt spid="1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7">
                                            <p:txEl>
                                              <p:pRg st="4" end="4"/>
                                            </p:txEl>
                                          </p:spTgt>
                                        </p:tgtEl>
                                        <p:attrNameLst>
                                          <p:attrName>style.visibility</p:attrName>
                                        </p:attrNameLst>
                                      </p:cBhvr>
                                      <p:to>
                                        <p:strVal val="visible"/>
                                      </p:to>
                                    </p:set>
                                    <p:anim calcmode="lin" valueType="num">
                                      <p:cBhvr additive="base">
                                        <p:cTn id="17" dur="500"/>
                                        <p:tgtEl>
                                          <p:spTgt spid="16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67">
                                            <p:txEl>
                                              <p:pRg st="5" end="5"/>
                                            </p:txEl>
                                          </p:spTgt>
                                        </p:tgtEl>
                                        <p:attrNameLst>
                                          <p:attrName>style.visibility</p:attrName>
                                        </p:attrNameLst>
                                      </p:cBhvr>
                                      <p:to>
                                        <p:strVal val="visible"/>
                                      </p:to>
                                    </p:set>
                                    <p:anim calcmode="lin" valueType="num">
                                      <p:cBhvr additive="base">
                                        <p:cTn id="22" dur="500"/>
                                        <p:tgtEl>
                                          <p:spTgt spid="16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7">
                                            <p:txEl>
                                              <p:pRg st="6" end="6"/>
                                            </p:txEl>
                                          </p:spTgt>
                                        </p:tgtEl>
                                        <p:attrNameLst>
                                          <p:attrName>style.visibility</p:attrName>
                                        </p:attrNameLst>
                                      </p:cBhvr>
                                      <p:to>
                                        <p:strVal val="visible"/>
                                      </p:to>
                                    </p:set>
                                    <p:anim calcmode="lin" valueType="num">
                                      <p:cBhvr additive="base">
                                        <p:cTn id="27" dur="500"/>
                                        <p:tgtEl>
                                          <p:spTgt spid="16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67">
                                            <p:txEl>
                                              <p:pRg st="7" end="7"/>
                                            </p:txEl>
                                          </p:spTgt>
                                        </p:tgtEl>
                                        <p:attrNameLst>
                                          <p:attrName>style.visibility</p:attrName>
                                        </p:attrNameLst>
                                      </p:cBhvr>
                                      <p:to>
                                        <p:strVal val="visible"/>
                                      </p:to>
                                    </p:set>
                                    <p:anim calcmode="lin" valueType="num">
                                      <p:cBhvr additive="base">
                                        <p:cTn id="32" dur="500"/>
                                        <p:tgtEl>
                                          <p:spTgt spid="16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7">
                                            <p:txEl>
                                              <p:pRg st="8" end="8"/>
                                            </p:txEl>
                                          </p:spTgt>
                                        </p:tgtEl>
                                        <p:attrNameLst>
                                          <p:attrName>style.visibility</p:attrName>
                                        </p:attrNameLst>
                                      </p:cBhvr>
                                      <p:to>
                                        <p:strVal val="visible"/>
                                      </p:to>
                                    </p:set>
                                    <p:anim calcmode="lin" valueType="num">
                                      <p:cBhvr additive="base">
                                        <p:cTn id="37" dur="500"/>
                                        <p:tgtEl>
                                          <p:spTgt spid="16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67">
                                            <p:txEl>
                                              <p:pRg st="9" end="9"/>
                                            </p:txEl>
                                          </p:spTgt>
                                        </p:tgtEl>
                                        <p:attrNameLst>
                                          <p:attrName>style.visibility</p:attrName>
                                        </p:attrNameLst>
                                      </p:cBhvr>
                                      <p:to>
                                        <p:strVal val="visible"/>
                                      </p:to>
                                    </p:set>
                                    <p:anim calcmode="lin" valueType="num">
                                      <p:cBhvr additive="base">
                                        <p:cTn id="42" dur="500"/>
                                        <p:tgtEl>
                                          <p:spTgt spid="16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67">
                                            <p:txEl>
                                              <p:pRg st="10" end="10"/>
                                            </p:txEl>
                                          </p:spTgt>
                                        </p:tgtEl>
                                        <p:attrNameLst>
                                          <p:attrName>style.visibility</p:attrName>
                                        </p:attrNameLst>
                                      </p:cBhvr>
                                      <p:to>
                                        <p:strVal val="visible"/>
                                      </p:to>
                                    </p:set>
                                    <p:anim calcmode="lin" valueType="num">
                                      <p:cBhvr additive="base">
                                        <p:cTn id="47" dur="500"/>
                                        <p:tgtEl>
                                          <p:spTgt spid="167">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67">
                                            <p:txEl>
                                              <p:pRg st="11" end="11"/>
                                            </p:txEl>
                                          </p:spTgt>
                                        </p:tgtEl>
                                        <p:attrNameLst>
                                          <p:attrName>style.visibility</p:attrName>
                                        </p:attrNameLst>
                                      </p:cBhvr>
                                      <p:to>
                                        <p:strVal val="visible"/>
                                      </p:to>
                                    </p:set>
                                    <p:anim calcmode="lin" valueType="num">
                                      <p:cBhvr additive="base">
                                        <p:cTn id="52" dur="500"/>
                                        <p:tgtEl>
                                          <p:spTgt spid="167">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67">
                                            <p:txEl>
                                              <p:pRg st="12" end="12"/>
                                            </p:txEl>
                                          </p:spTgt>
                                        </p:tgtEl>
                                        <p:attrNameLst>
                                          <p:attrName>style.visibility</p:attrName>
                                        </p:attrNameLst>
                                      </p:cBhvr>
                                      <p:to>
                                        <p:strVal val="visible"/>
                                      </p:to>
                                    </p:set>
                                    <p:anim calcmode="lin" valueType="num">
                                      <p:cBhvr additive="base">
                                        <p:cTn id="57" dur="500"/>
                                        <p:tgtEl>
                                          <p:spTgt spid="167">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additive="base">
                                        <p:cTn id="62" dur="500"/>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25"/>
          <p:cNvSpPr txBox="1">
            <a:spLocks noGrp="1"/>
          </p:cNvSpPr>
          <p:nvPr>
            <p:ph type="body" idx="1"/>
          </p:nvPr>
        </p:nvSpPr>
        <p:spPr>
          <a:xfrm>
            <a:off x="0" y="304800"/>
            <a:ext cx="9144000" cy="6553200"/>
          </a:xfrm>
          <a:prstGeom prst="rect">
            <a:avLst/>
          </a:prstGeom>
          <a:noFill/>
          <a:ln>
            <a:noFill/>
          </a:ln>
        </p:spPr>
        <p:txBody>
          <a:bodyPr spcFirstLastPara="1" wrap="square" lIns="91425" tIns="45700" rIns="91425" bIns="45700" anchor="t" anchorCtr="0">
            <a:noAutofit/>
          </a:bodyPr>
          <a:lstStyle/>
          <a:p>
            <a:pPr marL="0" indent="363537" algn="just">
              <a:spcBef>
                <a:spcPts val="0"/>
              </a:spcBef>
              <a:buSzPts val="1900"/>
              <a:buNone/>
            </a:pPr>
            <a:r>
              <a:rPr lang="ka-GE" sz="1900" b="1" dirty="0" smtClean="0">
                <a:solidFill>
                  <a:srgbClr val="FF0000"/>
                </a:solidFill>
                <a:latin typeface="Sylfaen" panose="010A0502050306030303" pitchFamily="18" charset="0"/>
              </a:rPr>
              <a:t>„საერთო </a:t>
            </a:r>
            <a:r>
              <a:rPr lang="ka-GE" sz="1900" b="1" dirty="0">
                <a:solidFill>
                  <a:srgbClr val="FF0000"/>
                </a:solidFill>
                <a:latin typeface="Sylfaen" panose="010A0502050306030303" pitchFamily="18" charset="0"/>
              </a:rPr>
              <a:t>მასიდან </a:t>
            </a:r>
            <a:r>
              <a:rPr lang="ka-GE" sz="1900" b="1" dirty="0">
                <a:solidFill>
                  <a:srgbClr val="FF3399"/>
                </a:solidFill>
                <a:latin typeface="Sylfaen" panose="010A0502050306030303" pitchFamily="18" charset="0"/>
              </a:rPr>
              <a:t>მხოლოდ მდიდრები </a:t>
            </a:r>
            <a:r>
              <a:rPr lang="ka-GE" sz="1900" b="1" dirty="0">
                <a:solidFill>
                  <a:srgbClr val="FF0000"/>
                </a:solidFill>
                <a:latin typeface="Sylfaen" panose="010A0502050306030303" pitchFamily="18" charset="0"/>
              </a:rPr>
              <a:t>ირჩევენ იმას, რაც ყველაზე ძვირფასი და იშვიათია</a:t>
            </a:r>
            <a:r>
              <a:rPr lang="ka-GE" sz="1900" b="1" dirty="0" smtClean="0">
                <a:solidFill>
                  <a:srgbClr val="FF0000"/>
                </a:solidFill>
                <a:latin typeface="Sylfaen" panose="010A0502050306030303" pitchFamily="18" charset="0"/>
              </a:rPr>
              <a:t>... </a:t>
            </a:r>
            <a:r>
              <a:rPr lang="ka-GE" sz="1900" b="1" dirty="0">
                <a:solidFill>
                  <a:srgbClr val="FF0000"/>
                </a:solidFill>
                <a:latin typeface="Sylfaen" panose="010A0502050306030303" pitchFamily="18" charset="0"/>
              </a:rPr>
              <a:t>მიუხედავად თავიანთი გაუმაძღრობისა და ეგოიზმისა, რისთვისაც იყენებენ ათასობით ადამიანთა შრომას, ფაქტობრივად, ისინი უკანასკნელ ღარიბთან ერთად იზიარებენ მათი ბრძანებით წარმოებული სამუშაოების შედეგებს. როგორც ჩანს, რაღაც უხილავი ხელი აიძულებს მათ მონაწილეობა მიიღონ სიცოცხლისათვის აუცილებელი საგნების გადანაწილებაში. განგებამ გადაანაწილა რა მიწა </a:t>
            </a:r>
            <a:r>
              <a:rPr lang="ka-GE" sz="1900" b="1" dirty="0" err="1">
                <a:solidFill>
                  <a:srgbClr val="FF0000"/>
                </a:solidFill>
                <a:latin typeface="Sylfaen" panose="010A0502050306030303" pitchFamily="18" charset="0"/>
              </a:rPr>
              <a:t>რამოდენიმე</a:t>
            </a:r>
            <a:r>
              <a:rPr lang="ka-GE" sz="1900" b="1" dirty="0">
                <a:solidFill>
                  <a:srgbClr val="FF0000"/>
                </a:solidFill>
                <a:latin typeface="Sylfaen" panose="010A0502050306030303" pitchFamily="18" charset="0"/>
              </a:rPr>
              <a:t> მესაკუთრეს შორის, არ დავიწყებია ისინიც, რომლებსაც არ გააჩნიათ მემკვიდრეობა. ასე, რომ ისინიც იღებენ თავიანთ წილს იმისგან, რასაც აწარმოებს მიწა</a:t>
            </a:r>
            <a:r>
              <a:rPr lang="ka-GE" sz="1900" b="1" dirty="0" smtClean="0">
                <a:solidFill>
                  <a:srgbClr val="FF0000"/>
                </a:solidFill>
                <a:latin typeface="Sylfaen" panose="010A0502050306030303" pitchFamily="18" charset="0"/>
              </a:rPr>
              <a:t>.“</a:t>
            </a:r>
          </a:p>
          <a:p>
            <a:pPr marL="0" lvl="0" indent="352425" algn="r">
              <a:spcBef>
                <a:spcPts val="0"/>
              </a:spcBef>
              <a:buSzPts val="1900"/>
              <a:buNone/>
            </a:pPr>
            <a:r>
              <a:rPr lang="en-US" sz="2000" b="1" i="1" dirty="0">
                <a:solidFill>
                  <a:srgbClr val="FF3399"/>
                </a:solidFill>
                <a:latin typeface="Sylfaen" panose="010A0502050306030303" pitchFamily="18" charset="0"/>
                <a:ea typeface="Merriweather"/>
                <a:cs typeface="Merriweather"/>
                <a:sym typeface="Merriweather"/>
              </a:rPr>
              <a:t>„</a:t>
            </a:r>
            <a:r>
              <a:rPr lang="en-US" sz="2000" b="1" i="1" dirty="0" err="1">
                <a:solidFill>
                  <a:srgbClr val="FF3399"/>
                </a:solidFill>
                <a:latin typeface="Sylfaen" panose="010A0502050306030303" pitchFamily="18" charset="0"/>
                <a:ea typeface="Merriweather"/>
                <a:cs typeface="Merriweather"/>
                <a:sym typeface="Merriweather"/>
              </a:rPr>
              <a:t>ზნე­ობ­რივ</a:t>
            </a:r>
            <a:r>
              <a:rPr lang="en-US" sz="2000" b="1" i="1" dirty="0">
                <a:solidFill>
                  <a:srgbClr val="FF3399"/>
                </a:solidFill>
                <a:latin typeface="Sylfaen" panose="010A0502050306030303" pitchFamily="18" charset="0"/>
                <a:ea typeface="Merriweather"/>
                <a:cs typeface="Merriweather"/>
                <a:sym typeface="Merriweather"/>
              </a:rPr>
              <a:t> </a:t>
            </a:r>
            <a:r>
              <a:rPr lang="en-US" sz="2000" b="1" i="1" dirty="0" err="1">
                <a:solidFill>
                  <a:srgbClr val="FF3399"/>
                </a:solidFill>
                <a:latin typeface="Sylfaen" panose="010A0502050306030303" pitchFamily="18" charset="0"/>
                <a:ea typeface="Merriweather"/>
                <a:cs typeface="Merriweather"/>
                <a:sym typeface="Merriweather"/>
              </a:rPr>
              <a:t>გრძნობათა</a:t>
            </a:r>
            <a:r>
              <a:rPr lang="en-US" sz="2000" b="1" i="1" dirty="0">
                <a:solidFill>
                  <a:srgbClr val="FF3399"/>
                </a:solidFill>
                <a:latin typeface="Sylfaen" panose="010A0502050306030303" pitchFamily="18" charset="0"/>
                <a:ea typeface="Merriweather"/>
                <a:cs typeface="Merriweather"/>
                <a:sym typeface="Merriweather"/>
              </a:rPr>
              <a:t> </a:t>
            </a:r>
            <a:r>
              <a:rPr lang="ka-GE" sz="2000" b="1" i="1" dirty="0" smtClean="0">
                <a:solidFill>
                  <a:srgbClr val="FF3399"/>
                </a:solidFill>
                <a:latin typeface="Sylfaen" panose="010A0502050306030303" pitchFamily="18" charset="0"/>
                <a:ea typeface="Merriweather"/>
                <a:cs typeface="Merriweather"/>
                <a:sym typeface="Merriweather"/>
              </a:rPr>
              <a:t> </a:t>
            </a:r>
            <a:r>
              <a:rPr lang="en-US" sz="2000" b="1" i="1" dirty="0" err="1" smtClean="0">
                <a:solidFill>
                  <a:srgbClr val="FF3399"/>
                </a:solidFill>
                <a:latin typeface="Sylfaen" panose="010A0502050306030303" pitchFamily="18" charset="0"/>
                <a:ea typeface="Merriweather"/>
                <a:cs typeface="Merriweather"/>
                <a:sym typeface="Merriweather"/>
              </a:rPr>
              <a:t>თეორია</a:t>
            </a:r>
            <a:r>
              <a:rPr lang="en-US" sz="2000" b="1" i="1" dirty="0" smtClean="0">
                <a:solidFill>
                  <a:srgbClr val="FF3399"/>
                </a:solidFill>
                <a:latin typeface="Sylfaen" panose="010A0502050306030303" pitchFamily="18" charset="0"/>
                <a:ea typeface="Merriweather"/>
                <a:cs typeface="Merriweather"/>
                <a:sym typeface="Merriweather"/>
              </a:rPr>
              <a:t>“</a:t>
            </a:r>
            <a:endParaRPr lang="ka-GE" sz="2000" b="1" i="1" dirty="0" smtClean="0">
              <a:solidFill>
                <a:srgbClr val="FF3399"/>
              </a:solidFill>
              <a:latin typeface="Sylfaen" panose="010A0502050306030303" pitchFamily="18" charset="0"/>
              <a:ea typeface="Merriweather"/>
              <a:cs typeface="Merriweather"/>
              <a:sym typeface="Merriweather"/>
            </a:endParaRPr>
          </a:p>
          <a:p>
            <a:pPr marL="0" marR="0" lvl="0" indent="363537" algn="just" rtl="0">
              <a:lnSpc>
                <a:spcPct val="100000"/>
              </a:lnSpc>
              <a:spcBef>
                <a:spcPts val="400"/>
              </a:spcBef>
              <a:spcAft>
                <a:spcPts val="0"/>
              </a:spcAft>
              <a:buClr>
                <a:srgbClr val="0BD0D9"/>
              </a:buClr>
              <a:buSzPts val="1900"/>
              <a:buFont typeface="Noto Sans Symbols"/>
              <a:buNone/>
            </a:pPr>
            <a:endParaRPr lang="ka-GE" sz="2000" b="1" i="0" u="none" dirty="0" smtClean="0">
              <a:solidFill>
                <a:srgbClr val="FF0000"/>
              </a:solidFill>
              <a:latin typeface="Sylfaen" panose="010A0502050306030303" pitchFamily="18" charset="0"/>
              <a:ea typeface="Merriweather"/>
              <a:cs typeface="Merriweather"/>
              <a:sym typeface="Merriweather"/>
            </a:endParaRPr>
          </a:p>
          <a:p>
            <a:pPr marL="0" marR="0" lvl="0" indent="363537" algn="just" rtl="0">
              <a:lnSpc>
                <a:spcPct val="100000"/>
              </a:lnSpc>
              <a:spcBef>
                <a:spcPts val="400"/>
              </a:spcBef>
              <a:spcAft>
                <a:spcPts val="0"/>
              </a:spcAft>
              <a:buClr>
                <a:srgbClr val="0BD0D9"/>
              </a:buClr>
              <a:buSzPts val="1900"/>
              <a:buFont typeface="Noto Sans Symbols"/>
              <a:buNone/>
            </a:pPr>
            <a:r>
              <a:rPr lang="en-US" sz="1900" b="1" i="0" u="none" dirty="0" smtClean="0">
                <a:solidFill>
                  <a:srgbClr val="FF0000"/>
                </a:solidFill>
                <a:latin typeface="Sylfaen" panose="010A0502050306030303" pitchFamily="18" charset="0"/>
                <a:ea typeface="Merriweather"/>
                <a:cs typeface="Merriweather"/>
                <a:sym typeface="Merriweather"/>
              </a:rPr>
              <a:t>„</a:t>
            </a:r>
            <a:r>
              <a:rPr lang="en-US" sz="1900" b="1" i="0" u="none" dirty="0" err="1">
                <a:solidFill>
                  <a:srgbClr val="FF0000"/>
                </a:solidFill>
                <a:latin typeface="Sylfaen" panose="010A0502050306030303" pitchFamily="18" charset="0"/>
                <a:ea typeface="Merriweather"/>
                <a:cs typeface="Merriweather"/>
                <a:sym typeface="Merriweather"/>
              </a:rPr>
              <a:t>ყოველი</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ინდივიდი</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ცდი­ლ­­ობს</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ისეთნაირად</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აამოქმედოს</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საკუთარი</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კაპიტალი</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რომ</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მან</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მაქსიმალური</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მოგება</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მოი­ტა­­ნოს</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ჩვეულებრივ</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მას</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განზრახვა</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არ</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აქვს</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ზემოქმედება</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მოახდინოს</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საზოგადოებრივ</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ინ­ტე­რესებზე</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და</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არ</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იცის</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რამდენად</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ზემოქმედებს</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იგი</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მათზე</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ინდივიდი</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მიისწრაფვის</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მხო­ლ­ოდ</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საკუთარი</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უსაფრთხოებისა</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და</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სარგებლობისაკენ</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და</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მას</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უხილავი</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ხელი</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წარ­მა­რ­თ­ავს</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რათა</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ბოლოს</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და</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ბოლოს</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ზეგავლენა</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მოახდინოს</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იმაზე</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რაც</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მის</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განზრახვაში</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არ</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შე­დ­ი­ოდა</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საკუთარი</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ინტერესების</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დაცვით</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იგი</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ხშირ</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შემთხვევაში</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უფრო</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მეტად</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უწყობს</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ხელს</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საზოგადოების</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აყვავებას</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ვიდრე</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იმ</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შემთხვევაში</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თუკი</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ამას</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შეგნებულად</a:t>
            </a:r>
            <a:r>
              <a:rPr lang="en-US" sz="1900" b="1" i="0" u="none" dirty="0">
                <a:solidFill>
                  <a:srgbClr val="FF0000"/>
                </a:solidFill>
                <a:latin typeface="Sylfaen" panose="010A0502050306030303" pitchFamily="18" charset="0"/>
                <a:ea typeface="Merriweather"/>
                <a:cs typeface="Merriweather"/>
                <a:sym typeface="Merriweather"/>
              </a:rPr>
              <a:t> </a:t>
            </a:r>
            <a:r>
              <a:rPr lang="en-US" sz="1900" b="1" i="0" u="none" dirty="0" err="1">
                <a:solidFill>
                  <a:srgbClr val="FF0000"/>
                </a:solidFill>
                <a:latin typeface="Sylfaen" panose="010A0502050306030303" pitchFamily="18" charset="0"/>
                <a:ea typeface="Merriweather"/>
                <a:cs typeface="Merriweather"/>
                <a:sym typeface="Merriweather"/>
              </a:rPr>
              <a:t>შე­ეც­დე­ბო­და</a:t>
            </a:r>
            <a:r>
              <a:rPr lang="en-US" sz="1900" b="1" i="0" u="none" dirty="0">
                <a:solidFill>
                  <a:srgbClr val="FF0000"/>
                </a:solidFill>
                <a:latin typeface="Sylfaen" panose="010A0502050306030303" pitchFamily="18" charset="0"/>
                <a:ea typeface="Merriweather"/>
                <a:cs typeface="Merriweather"/>
                <a:sym typeface="Merriweather"/>
              </a:rPr>
              <a:t>“</a:t>
            </a:r>
            <a:r>
              <a:rPr lang="en-US" sz="1900" b="1" i="0" u="none" dirty="0">
                <a:solidFill>
                  <a:srgbClr val="660066"/>
                </a:solidFill>
                <a:latin typeface="Sylfaen" panose="010A0502050306030303" pitchFamily="18" charset="0"/>
                <a:ea typeface="Merriweather"/>
                <a:cs typeface="Merriweather"/>
                <a:sym typeface="Merriweather"/>
              </a:rPr>
              <a:t>. </a:t>
            </a:r>
            <a:endParaRPr lang="ka-GE" sz="1900" b="1" i="0" u="none" dirty="0" smtClean="0">
              <a:solidFill>
                <a:srgbClr val="660066"/>
              </a:solidFill>
              <a:latin typeface="Sylfaen" panose="010A0502050306030303" pitchFamily="18" charset="0"/>
              <a:ea typeface="Merriweather"/>
              <a:cs typeface="Merriweather"/>
              <a:sym typeface="Merriweather"/>
            </a:endParaRPr>
          </a:p>
          <a:p>
            <a:pPr marL="0" indent="363537" algn="r">
              <a:spcBef>
                <a:spcPts val="400"/>
              </a:spcBef>
              <a:buSzPts val="1900"/>
              <a:buNone/>
            </a:pPr>
            <a:r>
              <a:rPr lang="ka-GE" sz="2000" b="1" i="1" dirty="0" smtClean="0">
                <a:solidFill>
                  <a:srgbClr val="FF3399"/>
                </a:solidFill>
                <a:latin typeface="Sylfaen" panose="010A0502050306030303" pitchFamily="18" charset="0"/>
                <a:ea typeface="Merriweather"/>
                <a:cs typeface="Merriweather"/>
                <a:sym typeface="Merriweather"/>
              </a:rPr>
              <a:t>„</a:t>
            </a:r>
            <a:r>
              <a:rPr lang="ka-GE" sz="2000" b="1" i="1" dirty="0">
                <a:solidFill>
                  <a:srgbClr val="FF3399"/>
                </a:solidFill>
                <a:latin typeface="Sylfaen" panose="010A0502050306030303" pitchFamily="18" charset="0"/>
                <a:ea typeface="Merriweather"/>
                <a:cs typeface="Merriweather"/>
                <a:sym typeface="Merriweather"/>
              </a:rPr>
              <a:t>გამოკვლევა ხალხთა სიმდიდრის ბუნებისა და მი­ზე­ზე­­ბის შესახებ</a:t>
            </a:r>
            <a:r>
              <a:rPr lang="ka-GE" sz="2000" b="1" i="1" dirty="0" smtClean="0">
                <a:solidFill>
                  <a:srgbClr val="FF3399"/>
                </a:solidFill>
                <a:latin typeface="Sylfaen" panose="010A0502050306030303" pitchFamily="18" charset="0"/>
                <a:ea typeface="Merriweather"/>
                <a:cs typeface="Merriweather"/>
                <a:sym typeface="Merriweather"/>
              </a:rPr>
              <a:t>“</a:t>
            </a:r>
            <a:r>
              <a:rPr lang="ka-GE" sz="2000" b="1" dirty="0" smtClean="0">
                <a:solidFill>
                  <a:srgbClr val="FF3399"/>
                </a:solidFill>
                <a:latin typeface="Sylfaen" panose="010A0502050306030303" pitchFamily="18" charset="0"/>
                <a:ea typeface="Merriweather"/>
                <a:cs typeface="Merriweather"/>
                <a:sym typeface="Merriweather"/>
              </a:rPr>
              <a:t> </a:t>
            </a:r>
          </a:p>
        </p:txBody>
      </p:sp>
      <p:sp>
        <p:nvSpPr>
          <p:cNvPr id="5" name="Google Shape;144;p17"/>
          <p:cNvSpPr txBox="1">
            <a:spLocks noGrp="1"/>
          </p:cNvSpPr>
          <p:nvPr>
            <p:ph type="title"/>
          </p:nvPr>
        </p:nvSpPr>
        <p:spPr>
          <a:xfrm>
            <a:off x="297543" y="0"/>
            <a:ext cx="8229600" cy="304800"/>
          </a:xfrm>
          <a:prstGeom prst="rect">
            <a:avLst/>
          </a:prstGeom>
          <a:noFill/>
          <a:ln>
            <a:noFill/>
          </a:ln>
        </p:spPr>
        <p:txBody>
          <a:bodyPr spcFirstLastPara="1" wrap="square" lIns="0" tIns="45700" rIns="0" bIns="0" anchor="b" anchorCtr="0">
            <a:noAutofit/>
          </a:bodyPr>
          <a:lstStyle/>
          <a:p>
            <a:pPr marL="0" lvl="0" indent="0" algn="ctr" rtl="0">
              <a:lnSpc>
                <a:spcPct val="100000"/>
              </a:lnSpc>
              <a:spcBef>
                <a:spcPts val="0"/>
              </a:spcBef>
              <a:spcAft>
                <a:spcPts val="0"/>
              </a:spcAft>
              <a:buClr>
                <a:schemeClr val="dk2"/>
              </a:buClr>
              <a:buSzPts val="2400"/>
              <a:buFont typeface="Calibri"/>
              <a:buNone/>
            </a:pPr>
            <a:r>
              <a:rPr lang="ka-GE" sz="2400" b="1" i="0" u="none" dirty="0" smtClean="0">
                <a:solidFill>
                  <a:srgbClr val="C00000"/>
                </a:solidFill>
                <a:latin typeface="Sylfaen" panose="010A0502050306030303" pitchFamily="18" charset="0"/>
                <a:sym typeface="Calibri"/>
              </a:rPr>
              <a:t>ბაზრის უხილავი ხელის ქრისტიანული გააზრება</a:t>
            </a:r>
            <a:endParaRPr sz="2400" dirty="0">
              <a:solidFill>
                <a:srgbClr val="C00000"/>
              </a:solidFill>
              <a:latin typeface="Sylfaen" panose="010A0502050306030303" pitchFamily="18" charset="0"/>
            </a:endParaRPr>
          </a:p>
        </p:txBody>
      </p:sp>
    </p:spTree>
    <p:extLst>
      <p:ext uri="{BB962C8B-B14F-4D97-AF65-F5344CB8AC3E}">
        <p14:creationId xmlns:p14="http://schemas.microsoft.com/office/powerpoint/2010/main" val="306067793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2">
                                            <p:txEl>
                                              <p:pRg st="0" end="0"/>
                                            </p:txEl>
                                          </p:spTgt>
                                        </p:tgtEl>
                                        <p:attrNameLst>
                                          <p:attrName>style.visibility</p:attrName>
                                        </p:attrNameLst>
                                      </p:cBhvr>
                                      <p:to>
                                        <p:strVal val="visible"/>
                                      </p:to>
                                    </p:set>
                                    <p:anim calcmode="lin" valueType="num">
                                      <p:cBhvr additive="base">
                                        <p:cTn id="7" dur="500"/>
                                        <p:tgtEl>
                                          <p:spTgt spid="2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2">
                                            <p:txEl>
                                              <p:pRg st="1" end="1"/>
                                            </p:txEl>
                                          </p:spTgt>
                                        </p:tgtEl>
                                        <p:attrNameLst>
                                          <p:attrName>style.visibility</p:attrName>
                                        </p:attrNameLst>
                                      </p:cBhvr>
                                      <p:to>
                                        <p:strVal val="visible"/>
                                      </p:to>
                                    </p:set>
                                    <p:anim calcmode="lin" valueType="num">
                                      <p:cBhvr additive="base">
                                        <p:cTn id="12" dur="500"/>
                                        <p:tgtEl>
                                          <p:spTgt spid="20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2">
                                            <p:txEl>
                                              <p:pRg st="3" end="3"/>
                                            </p:txEl>
                                          </p:spTgt>
                                        </p:tgtEl>
                                        <p:attrNameLst>
                                          <p:attrName>style.visibility</p:attrName>
                                        </p:attrNameLst>
                                      </p:cBhvr>
                                      <p:to>
                                        <p:strVal val="visible"/>
                                      </p:to>
                                    </p:set>
                                    <p:anim calcmode="lin" valueType="num">
                                      <p:cBhvr additive="base">
                                        <p:cTn id="17" dur="500"/>
                                        <p:tgtEl>
                                          <p:spTgt spid="20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2">
                                            <p:txEl>
                                              <p:pRg st="4" end="4"/>
                                            </p:txEl>
                                          </p:spTgt>
                                        </p:tgtEl>
                                        <p:attrNameLst>
                                          <p:attrName>style.visibility</p:attrName>
                                        </p:attrNameLst>
                                      </p:cBhvr>
                                      <p:to>
                                        <p:strVal val="visible"/>
                                      </p:to>
                                    </p:set>
                                    <p:anim calcmode="lin" valueType="num">
                                      <p:cBhvr additive="base">
                                        <p:cTn id="22" dur="500"/>
                                        <p:tgtEl>
                                          <p:spTgt spid="20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27"/>
          <p:cNvSpPr txBox="1">
            <a:spLocks noGrp="1"/>
          </p:cNvSpPr>
          <p:nvPr>
            <p:ph type="body" idx="1"/>
          </p:nvPr>
        </p:nvSpPr>
        <p:spPr>
          <a:xfrm>
            <a:off x="0" y="192505"/>
            <a:ext cx="9144000" cy="6665495"/>
          </a:xfrm>
          <a:prstGeom prst="rect">
            <a:avLst/>
          </a:prstGeom>
          <a:noFill/>
          <a:ln>
            <a:noFill/>
          </a:ln>
        </p:spPr>
        <p:txBody>
          <a:bodyPr spcFirstLastPara="1" wrap="square" lIns="91425" tIns="45700" rIns="91425" bIns="45700" anchor="t" anchorCtr="0">
            <a:noAutofit/>
          </a:bodyPr>
          <a:lstStyle/>
          <a:p>
            <a:pPr marL="0" marR="0" lvl="0" indent="363537" algn="just" rtl="0">
              <a:lnSpc>
                <a:spcPct val="100000"/>
              </a:lnSpc>
              <a:spcBef>
                <a:spcPts val="0"/>
              </a:spcBef>
              <a:spcAft>
                <a:spcPts val="0"/>
              </a:spcAft>
              <a:buClr>
                <a:srgbClr val="0BD0D9"/>
              </a:buClr>
              <a:buSzPts val="1900"/>
              <a:buFont typeface="Noto Sans Symbols"/>
              <a:buNone/>
            </a:pPr>
            <a:r>
              <a:rPr lang="en-US" sz="2000" b="1" i="0" u="none" dirty="0" err="1">
                <a:solidFill>
                  <a:srgbClr val="660066"/>
                </a:solidFill>
                <a:latin typeface="Sylfaen" panose="010A0502050306030303" pitchFamily="18" charset="0"/>
                <a:ea typeface="Merriweather"/>
                <a:cs typeface="Merriweather"/>
                <a:sym typeface="Merriweather"/>
              </a:rPr>
              <a:t>ზოგიერთი</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ეკონომისტი</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ამტკიცებს</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რომ</a:t>
            </a:r>
            <a:r>
              <a:rPr lang="en-US" sz="2000" b="1" i="0" u="none" dirty="0">
                <a:solidFill>
                  <a:srgbClr val="660066"/>
                </a:solidFill>
                <a:latin typeface="Sylfaen" panose="010A0502050306030303" pitchFamily="18" charset="0"/>
                <a:ea typeface="Merriweather"/>
                <a:cs typeface="Merriweather"/>
                <a:sym typeface="Merriweather"/>
              </a:rPr>
              <a:t> ა. </a:t>
            </a:r>
            <a:r>
              <a:rPr lang="en-US" sz="2000" b="1" i="0" u="none" dirty="0" err="1" smtClean="0">
                <a:solidFill>
                  <a:srgbClr val="660066"/>
                </a:solidFill>
                <a:latin typeface="Sylfaen" panose="010A0502050306030303" pitchFamily="18" charset="0"/>
                <a:ea typeface="Merriweather"/>
                <a:cs typeface="Merriweather"/>
                <a:sym typeface="Merriweather"/>
              </a:rPr>
              <a:t>სმითმა</a:t>
            </a:r>
            <a:endParaRPr lang="ka-GE" sz="2000" b="1" i="0" u="none" dirty="0" smtClean="0">
              <a:solidFill>
                <a:srgbClr val="660066"/>
              </a:solidFill>
              <a:latin typeface="Sylfaen" panose="010A0502050306030303" pitchFamily="18" charset="0"/>
              <a:ea typeface="Merriweather"/>
              <a:cs typeface="Merriweather"/>
              <a:sym typeface="Merriweather"/>
            </a:endParaRPr>
          </a:p>
          <a:p>
            <a:pPr marL="0" marR="0" lvl="0" indent="0" algn="just" rtl="0">
              <a:lnSpc>
                <a:spcPct val="100000"/>
              </a:lnSpc>
              <a:spcBef>
                <a:spcPts val="0"/>
              </a:spcBef>
              <a:spcAft>
                <a:spcPts val="0"/>
              </a:spcAft>
              <a:buClr>
                <a:srgbClr val="0BD0D9"/>
              </a:buClr>
              <a:buSzPts val="1900"/>
              <a:buFont typeface="Noto Sans Symbols"/>
              <a:buNone/>
            </a:pPr>
            <a:r>
              <a:rPr lang="en-US" sz="2000" b="1" i="0" u="none" dirty="0" smtClean="0">
                <a:solidFill>
                  <a:srgbClr val="660066"/>
                </a:solidFill>
                <a:latin typeface="Sylfaen" panose="010A0502050306030303" pitchFamily="18" charset="0"/>
                <a:ea typeface="Merriweather"/>
                <a:cs typeface="Merriweather"/>
                <a:sym typeface="Merriweather"/>
              </a:rPr>
              <a:t> </a:t>
            </a:r>
            <a:r>
              <a:rPr lang="en-US" sz="2000" b="1" i="0" u="none" dirty="0">
                <a:solidFill>
                  <a:srgbClr val="660066"/>
                </a:solidFill>
                <a:latin typeface="Sylfaen" panose="010A0502050306030303" pitchFamily="18" charset="0"/>
                <a:ea typeface="Merriweather"/>
                <a:cs typeface="Merriweather"/>
                <a:sym typeface="Merriweather"/>
              </a:rPr>
              <a:t>„</a:t>
            </a:r>
            <a:r>
              <a:rPr lang="en-US" sz="2000" b="1" i="0" u="none" dirty="0" err="1">
                <a:solidFill>
                  <a:srgbClr val="660066"/>
                </a:solidFill>
                <a:latin typeface="Sylfaen" panose="010A0502050306030303" pitchFamily="18" charset="0"/>
                <a:ea typeface="Merriweather"/>
                <a:cs typeface="Merriweather"/>
                <a:sym typeface="Merriweather"/>
              </a:rPr>
              <a:t>უხილავი</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ხელის</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კონცეფცია</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განა­ვი­­თარა</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smtClean="0">
                <a:solidFill>
                  <a:srgbClr val="660066"/>
                </a:solidFill>
                <a:latin typeface="Sylfaen" panose="010A0502050306030303" pitchFamily="18" charset="0"/>
                <a:ea typeface="Merriweather"/>
                <a:cs typeface="Merriweather"/>
                <a:sym typeface="Merriweather"/>
              </a:rPr>
              <a:t>ჰოლანდიელი</a:t>
            </a:r>
            <a:endParaRPr lang="ka-GE" sz="2000" b="1" i="0" u="none" dirty="0" smtClean="0">
              <a:solidFill>
                <a:srgbClr val="660066"/>
              </a:solidFill>
              <a:latin typeface="Sylfaen" panose="010A0502050306030303" pitchFamily="18" charset="0"/>
              <a:ea typeface="Merriweather"/>
              <a:cs typeface="Merriweather"/>
              <a:sym typeface="Merriweather"/>
            </a:endParaRPr>
          </a:p>
          <a:p>
            <a:pPr marL="0" marR="0" lvl="0" indent="0" algn="just" rtl="0">
              <a:lnSpc>
                <a:spcPct val="100000"/>
              </a:lnSpc>
              <a:spcBef>
                <a:spcPts val="0"/>
              </a:spcBef>
              <a:spcAft>
                <a:spcPts val="0"/>
              </a:spcAft>
              <a:buClr>
                <a:srgbClr val="0BD0D9"/>
              </a:buClr>
              <a:buSzPts val="1900"/>
              <a:buFont typeface="Noto Sans Symbols"/>
              <a:buNone/>
            </a:pPr>
            <a:r>
              <a:rPr lang="en-US" sz="2000" b="1" i="0" u="none" dirty="0" err="1" smtClean="0">
                <a:solidFill>
                  <a:srgbClr val="660066"/>
                </a:solidFill>
                <a:latin typeface="Sylfaen" panose="010A0502050306030303" pitchFamily="18" charset="0"/>
                <a:ea typeface="Merriweather"/>
                <a:cs typeface="Merriweather"/>
                <a:sym typeface="Merriweather"/>
              </a:rPr>
              <a:t>ფსიქიატრისა</a:t>
            </a:r>
            <a:r>
              <a:rPr lang="en-US" sz="2000" b="1" i="0" u="none" dirty="0" smtClean="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და</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პუბლიცისტის</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FF3399"/>
                </a:solidFill>
                <a:latin typeface="Sylfaen" panose="010A0502050306030303" pitchFamily="18" charset="0"/>
                <a:ea typeface="Merriweather"/>
                <a:cs typeface="Merriweather"/>
                <a:sym typeface="Merriweather"/>
              </a:rPr>
              <a:t>ბერნარ</a:t>
            </a:r>
            <a:r>
              <a:rPr lang="en-US" sz="2000" b="1" i="0" u="none" dirty="0">
                <a:solidFill>
                  <a:srgbClr val="FF3399"/>
                </a:solidFill>
                <a:latin typeface="Sylfaen" panose="010A0502050306030303" pitchFamily="18" charset="0"/>
                <a:ea typeface="Merriweather"/>
                <a:cs typeface="Merriweather"/>
                <a:sym typeface="Merriweather"/>
              </a:rPr>
              <a:t> </a:t>
            </a:r>
            <a:r>
              <a:rPr lang="en-US" sz="2000" b="1" i="0" u="none" dirty="0" err="1">
                <a:solidFill>
                  <a:srgbClr val="FF3399"/>
                </a:solidFill>
                <a:latin typeface="Sylfaen" panose="010A0502050306030303" pitchFamily="18" charset="0"/>
                <a:ea typeface="Merriweather"/>
                <a:cs typeface="Merriweather"/>
                <a:sym typeface="Merriweather"/>
              </a:rPr>
              <a:t>მანდევილის</a:t>
            </a:r>
            <a:r>
              <a:rPr lang="en-US" sz="2000" b="1" i="0" u="none" dirty="0">
                <a:solidFill>
                  <a:srgbClr val="FF3399"/>
                </a:solidFill>
                <a:latin typeface="Sylfaen" panose="010A0502050306030303" pitchFamily="18" charset="0"/>
                <a:ea typeface="Merriweather"/>
                <a:cs typeface="Merriweather"/>
                <a:sym typeface="Merriweather"/>
              </a:rPr>
              <a:t> </a:t>
            </a:r>
            <a:endParaRPr lang="ka-GE" sz="2000" b="1" i="0" u="none" dirty="0" smtClean="0">
              <a:solidFill>
                <a:srgbClr val="FF3399"/>
              </a:solidFill>
              <a:latin typeface="Sylfaen" panose="010A0502050306030303" pitchFamily="18" charset="0"/>
              <a:ea typeface="Merriweather"/>
              <a:cs typeface="Merriweather"/>
              <a:sym typeface="Merriweather"/>
            </a:endParaRPr>
          </a:p>
          <a:p>
            <a:pPr marL="0" marR="0" lvl="0" indent="0" algn="just" rtl="0">
              <a:lnSpc>
                <a:spcPct val="100000"/>
              </a:lnSpc>
              <a:spcBef>
                <a:spcPts val="0"/>
              </a:spcBef>
              <a:spcAft>
                <a:spcPts val="0"/>
              </a:spcAft>
              <a:buClr>
                <a:srgbClr val="0BD0D9"/>
              </a:buClr>
              <a:buSzPts val="1900"/>
              <a:buFont typeface="Noto Sans Symbols"/>
              <a:buNone/>
            </a:pPr>
            <a:r>
              <a:rPr lang="en-US" sz="2000" b="1" i="0" u="none" dirty="0" err="1" smtClean="0">
                <a:solidFill>
                  <a:srgbClr val="660066"/>
                </a:solidFill>
                <a:latin typeface="Sylfaen" panose="010A0502050306030303" pitchFamily="18" charset="0"/>
                <a:ea typeface="Merriweather"/>
                <a:cs typeface="Merriweather"/>
                <a:sym typeface="Merriweather"/>
              </a:rPr>
              <a:t>სკან­და­ლ­უ­რი</a:t>
            </a:r>
            <a:r>
              <a:rPr lang="en-US" sz="2000" b="1" i="0" u="none" dirty="0" smtClean="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ნაშრომის</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1" u="none" dirty="0">
                <a:solidFill>
                  <a:srgbClr val="FF3399"/>
                </a:solidFill>
                <a:latin typeface="Sylfaen" panose="010A0502050306030303" pitchFamily="18" charset="0"/>
                <a:ea typeface="Merriweather"/>
                <a:cs typeface="Merriweather"/>
                <a:sym typeface="Merriweather"/>
              </a:rPr>
              <a:t>„</a:t>
            </a:r>
            <a:r>
              <a:rPr lang="en-US" sz="2000" b="1" i="1" u="none" dirty="0" err="1">
                <a:solidFill>
                  <a:srgbClr val="FF3399"/>
                </a:solidFill>
                <a:latin typeface="Sylfaen" panose="010A0502050306030303" pitchFamily="18" charset="0"/>
                <a:ea typeface="Merriweather"/>
                <a:cs typeface="Merriweather"/>
                <a:sym typeface="Merriweather"/>
              </a:rPr>
              <a:t>იგავი</a:t>
            </a:r>
            <a:r>
              <a:rPr lang="en-US" sz="2000" b="1" i="1" u="none" dirty="0">
                <a:solidFill>
                  <a:srgbClr val="FF3399"/>
                </a:solidFill>
                <a:latin typeface="Sylfaen" panose="010A0502050306030303" pitchFamily="18" charset="0"/>
                <a:ea typeface="Merriweather"/>
                <a:cs typeface="Merriweather"/>
                <a:sym typeface="Merriweather"/>
              </a:rPr>
              <a:t> </a:t>
            </a:r>
            <a:r>
              <a:rPr lang="en-US" sz="2000" b="1" i="1" u="none" dirty="0" err="1">
                <a:solidFill>
                  <a:srgbClr val="FF3399"/>
                </a:solidFill>
                <a:latin typeface="Sylfaen" panose="010A0502050306030303" pitchFamily="18" charset="0"/>
                <a:ea typeface="Merriweather"/>
                <a:cs typeface="Merriweather"/>
                <a:sym typeface="Merriweather"/>
              </a:rPr>
              <a:t>ფუტკრებზე</a:t>
            </a:r>
            <a:r>
              <a:rPr lang="en-US" sz="2000" b="1" i="1" u="none" dirty="0">
                <a:solidFill>
                  <a:srgbClr val="FF3399"/>
                </a:solidFill>
                <a:latin typeface="Sylfaen" panose="010A0502050306030303" pitchFamily="18" charset="0"/>
                <a:ea typeface="Merriweather"/>
                <a:cs typeface="Merriweather"/>
                <a:sym typeface="Merriweather"/>
              </a:rPr>
              <a:t>“</a:t>
            </a:r>
            <a:r>
              <a:rPr lang="en-US" sz="2000" b="1" i="0" u="none" dirty="0">
                <a:solidFill>
                  <a:srgbClr val="FF3399"/>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გავლენით</a:t>
            </a:r>
            <a:r>
              <a:rPr lang="en-US" sz="2000" b="1" i="0" u="none" dirty="0" smtClean="0">
                <a:solidFill>
                  <a:srgbClr val="660066"/>
                </a:solidFill>
                <a:latin typeface="Sylfaen" panose="010A0502050306030303" pitchFamily="18" charset="0"/>
                <a:ea typeface="Merriweather"/>
                <a:cs typeface="Merriweather"/>
                <a:sym typeface="Merriweather"/>
              </a:rPr>
              <a:t>.</a:t>
            </a:r>
            <a:endParaRPr lang="ka-GE" sz="2000" b="1" i="0" u="none" dirty="0" smtClean="0">
              <a:solidFill>
                <a:srgbClr val="660066"/>
              </a:solidFill>
              <a:latin typeface="Sylfaen" panose="010A0502050306030303" pitchFamily="18" charset="0"/>
              <a:ea typeface="Merriweather"/>
              <a:cs typeface="Merriweather"/>
              <a:sym typeface="Merriweather"/>
            </a:endParaRPr>
          </a:p>
          <a:p>
            <a:pPr marL="0" marR="0" lvl="0" indent="363537" algn="just" rtl="0">
              <a:lnSpc>
                <a:spcPct val="100000"/>
              </a:lnSpc>
              <a:spcBef>
                <a:spcPts val="0"/>
              </a:spcBef>
              <a:spcAft>
                <a:spcPts val="0"/>
              </a:spcAft>
              <a:buClr>
                <a:srgbClr val="0BD0D9"/>
              </a:buClr>
              <a:buSzPts val="1900"/>
              <a:buFont typeface="Noto Sans Symbols"/>
              <a:buNone/>
            </a:pPr>
            <a:endParaRPr sz="900" dirty="0">
              <a:latin typeface="Sylfaen" panose="010A0502050306030303" pitchFamily="18" charset="0"/>
            </a:endParaRPr>
          </a:p>
          <a:p>
            <a:pPr marL="0" marR="0" lvl="0" indent="363537" algn="just" rtl="0">
              <a:lnSpc>
                <a:spcPct val="100000"/>
              </a:lnSpc>
              <a:spcBef>
                <a:spcPts val="400"/>
              </a:spcBef>
              <a:spcAft>
                <a:spcPts val="0"/>
              </a:spcAft>
              <a:buClr>
                <a:srgbClr val="0BD0D9"/>
              </a:buClr>
              <a:buSzPts val="1900"/>
              <a:buFont typeface="Noto Sans Symbols"/>
              <a:buNone/>
            </a:pPr>
            <a:r>
              <a:rPr lang="en-US" sz="2000" b="1" i="0" u="none" dirty="0" smtClean="0">
                <a:solidFill>
                  <a:srgbClr val="660066"/>
                </a:solidFill>
                <a:latin typeface="Sylfaen" panose="010A0502050306030303" pitchFamily="18" charset="0"/>
                <a:ea typeface="Merriweather"/>
                <a:cs typeface="Merriweather"/>
                <a:sym typeface="Merriweather"/>
              </a:rPr>
              <a:t>ბ</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მანდევილი</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ას­კ­ვ­ნის</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რომ</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პი­რადი</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ინტერესი</a:t>
            </a:r>
            <a:r>
              <a:rPr lang="en-US" sz="2000" b="1" i="0" u="none" dirty="0" smtClean="0">
                <a:solidFill>
                  <a:srgbClr val="660066"/>
                </a:solidFill>
                <a:latin typeface="Sylfaen" panose="010A0502050306030303" pitchFamily="18" charset="0"/>
                <a:ea typeface="Merriweather"/>
                <a:cs typeface="Merriweather"/>
                <a:sym typeface="Merriweather"/>
              </a:rPr>
              <a:t>,</a:t>
            </a:r>
            <a:endParaRPr lang="ka-GE" sz="2000" b="1" i="0" u="none" dirty="0" smtClean="0">
              <a:solidFill>
                <a:srgbClr val="660066"/>
              </a:solidFill>
              <a:latin typeface="Sylfaen" panose="010A0502050306030303" pitchFamily="18" charset="0"/>
              <a:ea typeface="Merriweather"/>
              <a:cs typeface="Merriweather"/>
              <a:sym typeface="Merriweather"/>
            </a:endParaRPr>
          </a:p>
          <a:p>
            <a:pPr marL="0" marR="0" lvl="0" indent="0" algn="just" rtl="0">
              <a:lnSpc>
                <a:spcPct val="100000"/>
              </a:lnSpc>
              <a:spcBef>
                <a:spcPts val="400"/>
              </a:spcBef>
              <a:spcAft>
                <a:spcPts val="0"/>
              </a:spcAft>
              <a:buClr>
                <a:srgbClr val="0BD0D9"/>
              </a:buClr>
              <a:buSzPts val="1900"/>
              <a:buFont typeface="Noto Sans Symbols"/>
              <a:buNone/>
            </a:pPr>
            <a:r>
              <a:rPr lang="en-US" sz="2000" b="1" i="0" u="none" dirty="0" err="1" smtClean="0">
                <a:solidFill>
                  <a:srgbClr val="660066"/>
                </a:solidFill>
                <a:latin typeface="Sylfaen" panose="010A0502050306030303" pitchFamily="18" charset="0"/>
                <a:ea typeface="Merriweather"/>
                <a:cs typeface="Merriweather"/>
                <a:sym typeface="Merriweather"/>
              </a:rPr>
              <a:t>მანკიერებანი</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გაუმაძღრობა</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ფუფუნებისადმი</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სწრაფვა</a:t>
            </a:r>
            <a:r>
              <a:rPr lang="en-US" sz="2000" b="1" i="0" u="none" dirty="0" smtClean="0">
                <a:solidFill>
                  <a:srgbClr val="660066"/>
                </a:solidFill>
                <a:latin typeface="Sylfaen" panose="010A0502050306030303" pitchFamily="18" charset="0"/>
                <a:ea typeface="Merriweather"/>
                <a:cs typeface="Merriweather"/>
                <a:sym typeface="Merriweather"/>
              </a:rPr>
              <a:t>,</a:t>
            </a:r>
            <a:endParaRPr lang="ka-GE" sz="2000" b="1" i="0" u="none" dirty="0" smtClean="0">
              <a:solidFill>
                <a:srgbClr val="660066"/>
              </a:solidFill>
              <a:latin typeface="Sylfaen" panose="010A0502050306030303" pitchFamily="18" charset="0"/>
              <a:ea typeface="Merriweather"/>
              <a:cs typeface="Merriweather"/>
              <a:sym typeface="Merriweather"/>
            </a:endParaRPr>
          </a:p>
          <a:p>
            <a:pPr marL="0" marR="0" lvl="0" indent="0" algn="just" rtl="0">
              <a:lnSpc>
                <a:spcPct val="100000"/>
              </a:lnSpc>
              <a:spcBef>
                <a:spcPts val="400"/>
              </a:spcBef>
              <a:spcAft>
                <a:spcPts val="0"/>
              </a:spcAft>
              <a:buClr>
                <a:srgbClr val="0BD0D9"/>
              </a:buClr>
              <a:buSzPts val="1900"/>
              <a:buFont typeface="Noto Sans Symbols"/>
              <a:buNone/>
            </a:pPr>
            <a:r>
              <a:rPr lang="en-US" sz="2000" b="1" i="0" u="none" dirty="0" err="1" smtClean="0">
                <a:solidFill>
                  <a:srgbClr val="660066"/>
                </a:solidFill>
                <a:latin typeface="Sylfaen" panose="010A0502050306030303" pitchFamily="18" charset="0"/>
                <a:ea typeface="Merriweather"/>
                <a:cs typeface="Merriweather"/>
                <a:sym typeface="Merriweather"/>
              </a:rPr>
              <a:t>სი­ხა­რბე</a:t>
            </a:r>
            <a:r>
              <a:rPr lang="en-US" sz="2000" b="1" i="0" u="none" dirty="0" smtClean="0">
                <a:solidFill>
                  <a:srgbClr val="660066"/>
                </a:solidFill>
                <a:latin typeface="Sylfaen" panose="010A0502050306030303" pitchFamily="18" charset="0"/>
                <a:ea typeface="Merriweather"/>
                <a:cs typeface="Merriweather"/>
                <a:sym typeface="Merriweather"/>
              </a:rPr>
              <a:t> </a:t>
            </a:r>
            <a:r>
              <a:rPr lang="en-US" sz="2000" b="1" i="0" u="none" dirty="0" err="1">
                <a:solidFill>
                  <a:srgbClr val="FF0000"/>
                </a:solidFill>
                <a:latin typeface="Sylfaen" panose="010A0502050306030303" pitchFamily="18" charset="0"/>
                <a:ea typeface="Merriweather"/>
                <a:cs typeface="Merriweather"/>
                <a:sym typeface="Merriweather"/>
              </a:rPr>
              <a:t>ხელს</a:t>
            </a:r>
            <a:r>
              <a:rPr lang="en-US" sz="2000" b="1" i="0" u="none" dirty="0">
                <a:solidFill>
                  <a:srgbClr val="FF0000"/>
                </a:solidFill>
                <a:latin typeface="Sylfaen" panose="010A0502050306030303" pitchFamily="18" charset="0"/>
                <a:ea typeface="Merriweather"/>
                <a:cs typeface="Merriweather"/>
                <a:sym typeface="Merriweather"/>
              </a:rPr>
              <a:t> </a:t>
            </a:r>
            <a:r>
              <a:rPr lang="en-US" sz="2000" b="1" i="0" u="none" dirty="0" err="1">
                <a:solidFill>
                  <a:srgbClr val="FF0000"/>
                </a:solidFill>
                <a:latin typeface="Sylfaen" panose="010A0502050306030303" pitchFamily="18" charset="0"/>
                <a:ea typeface="Merriweather"/>
                <a:cs typeface="Merriweather"/>
                <a:sym typeface="Merriweather"/>
              </a:rPr>
              <a:t>უწ­ყობს</a:t>
            </a:r>
            <a:r>
              <a:rPr lang="en-US" sz="2000" b="1" i="0" u="none" dirty="0">
                <a:solidFill>
                  <a:srgbClr val="FF0000"/>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საზოგადოებრივ</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სიკეთეს</a:t>
            </a:r>
            <a:r>
              <a:rPr lang="en-US" sz="2000" b="1" i="0" u="none" dirty="0">
                <a:solidFill>
                  <a:srgbClr val="660066"/>
                </a:solidFill>
                <a:latin typeface="Sylfaen" panose="010A0502050306030303" pitchFamily="18" charset="0"/>
                <a:ea typeface="Merriweather"/>
                <a:cs typeface="Merriweather"/>
                <a:sym typeface="Merriweather"/>
              </a:rPr>
              <a:t>, </a:t>
            </a:r>
            <a:endParaRPr lang="ka-GE" sz="2000" b="1" i="0" u="none" dirty="0" smtClean="0">
              <a:solidFill>
                <a:srgbClr val="660066"/>
              </a:solidFill>
              <a:latin typeface="Sylfaen" panose="010A0502050306030303" pitchFamily="18" charset="0"/>
              <a:ea typeface="Merriweather"/>
              <a:cs typeface="Merriweather"/>
              <a:sym typeface="Merriweather"/>
            </a:endParaRPr>
          </a:p>
          <a:p>
            <a:pPr marL="0" marR="0" lvl="0" indent="0" algn="just" rtl="0">
              <a:lnSpc>
                <a:spcPct val="100000"/>
              </a:lnSpc>
              <a:spcBef>
                <a:spcPts val="400"/>
              </a:spcBef>
              <a:spcAft>
                <a:spcPts val="0"/>
              </a:spcAft>
              <a:buClr>
                <a:srgbClr val="0BD0D9"/>
              </a:buClr>
              <a:buSzPts val="1900"/>
              <a:buFont typeface="Noto Sans Symbols"/>
              <a:buNone/>
            </a:pPr>
            <a:r>
              <a:rPr lang="en-US" sz="2000" b="1" i="0" u="none" dirty="0" err="1" smtClean="0">
                <a:solidFill>
                  <a:srgbClr val="660066"/>
                </a:solidFill>
                <a:latin typeface="Sylfaen" panose="010A0502050306030303" pitchFamily="18" charset="0"/>
                <a:ea typeface="Merriweather"/>
                <a:cs typeface="Merriweather"/>
                <a:sym typeface="Merriweather"/>
              </a:rPr>
              <a:t>ზრდის</a:t>
            </a:r>
            <a:r>
              <a:rPr lang="en-US" sz="2000" b="1" i="0" u="none" dirty="0" smtClean="0">
                <a:solidFill>
                  <a:srgbClr val="660066"/>
                </a:solidFill>
                <a:latin typeface="Sylfaen" panose="010A0502050306030303" pitchFamily="18" charset="0"/>
                <a:ea typeface="Merriweather"/>
                <a:cs typeface="Merriweather"/>
                <a:sym typeface="Merriweather"/>
              </a:rPr>
              <a:t> </a:t>
            </a:r>
            <a:r>
              <a:rPr lang="en-US" sz="2000" b="1" i="0" u="none" dirty="0" err="1">
                <a:solidFill>
                  <a:srgbClr val="FF0000"/>
                </a:solidFill>
                <a:latin typeface="Sylfaen" panose="010A0502050306030303" pitchFamily="18" charset="0"/>
                <a:ea typeface="Merriweather"/>
                <a:cs typeface="Merriweather"/>
                <a:sym typeface="Merriweather"/>
              </a:rPr>
              <a:t>სოციალურ</a:t>
            </a:r>
            <a:r>
              <a:rPr lang="en-US" sz="2000" b="1" i="0" u="none" dirty="0">
                <a:solidFill>
                  <a:srgbClr val="FF0000"/>
                </a:solidFill>
                <a:latin typeface="Sylfaen" panose="010A0502050306030303" pitchFamily="18" charset="0"/>
                <a:ea typeface="Merriweather"/>
                <a:cs typeface="Merriweather"/>
                <a:sym typeface="Merriweather"/>
              </a:rPr>
              <a:t> </a:t>
            </a:r>
            <a:r>
              <a:rPr lang="en-US" sz="2000" b="1" i="0" u="none" dirty="0" err="1">
                <a:solidFill>
                  <a:srgbClr val="FF0000"/>
                </a:solidFill>
                <a:latin typeface="Sylfaen" panose="010A0502050306030303" pitchFamily="18" charset="0"/>
                <a:ea typeface="Merriweather"/>
                <a:cs typeface="Merriweather"/>
                <a:sym typeface="Merriweather"/>
              </a:rPr>
              <a:t>სარგებელს</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როდესაც</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ბო­როტება</a:t>
            </a:r>
            <a:r>
              <a:rPr lang="en-US" sz="2000" b="1" i="0" u="none" dirty="0">
                <a:solidFill>
                  <a:srgbClr val="660066"/>
                </a:solidFill>
                <a:latin typeface="Sylfaen" panose="010A0502050306030303" pitchFamily="18" charset="0"/>
                <a:ea typeface="Merriweather"/>
                <a:cs typeface="Merriweather"/>
                <a:sym typeface="Merriweather"/>
              </a:rPr>
              <a:t> </a:t>
            </a:r>
            <a:endParaRPr lang="ka-GE" sz="2000" b="1" i="0" u="none" dirty="0" smtClean="0">
              <a:solidFill>
                <a:srgbClr val="660066"/>
              </a:solidFill>
              <a:latin typeface="Sylfaen" panose="010A0502050306030303" pitchFamily="18" charset="0"/>
              <a:ea typeface="Merriweather"/>
              <a:cs typeface="Merriweather"/>
              <a:sym typeface="Merriweather"/>
            </a:endParaRPr>
          </a:p>
          <a:p>
            <a:pPr marL="0" marR="0" lvl="0" indent="0" algn="just" rtl="0">
              <a:lnSpc>
                <a:spcPct val="100000"/>
              </a:lnSpc>
              <a:spcBef>
                <a:spcPts val="400"/>
              </a:spcBef>
              <a:spcAft>
                <a:spcPts val="0"/>
              </a:spcAft>
              <a:buClr>
                <a:srgbClr val="0BD0D9"/>
              </a:buClr>
              <a:buSzPts val="1900"/>
              <a:buFont typeface="Noto Sans Symbols"/>
              <a:buNone/>
            </a:pPr>
            <a:r>
              <a:rPr lang="en-US" sz="2000" b="1" i="0" u="none" dirty="0" err="1" smtClean="0">
                <a:solidFill>
                  <a:srgbClr val="660066"/>
                </a:solidFill>
                <a:latin typeface="Sylfaen" panose="010A0502050306030303" pitchFamily="18" charset="0"/>
                <a:ea typeface="Merriweather"/>
                <a:cs typeface="Merriweather"/>
                <a:sym typeface="Merriweather"/>
              </a:rPr>
              <a:t>ქრ­ება</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საზოგადოება</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დეგრადირდება</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და</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შესაძლოა</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განადგურდეს</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კიდეც</a:t>
            </a:r>
            <a:r>
              <a:rPr lang="en-US" sz="2000" b="1" i="0" u="none" dirty="0">
                <a:solidFill>
                  <a:srgbClr val="660066"/>
                </a:solidFill>
                <a:latin typeface="Sylfaen" panose="010A0502050306030303" pitchFamily="18" charset="0"/>
                <a:ea typeface="Merriweather"/>
                <a:cs typeface="Merriweather"/>
                <a:sym typeface="Merriweather"/>
              </a:rPr>
              <a:t>. </a:t>
            </a:r>
            <a:endParaRPr dirty="0">
              <a:latin typeface="Sylfaen" panose="010A0502050306030303" pitchFamily="18" charset="0"/>
            </a:endParaRPr>
          </a:p>
          <a:p>
            <a:pPr marL="0" marR="0" lvl="0" indent="363537" algn="just" rtl="0">
              <a:lnSpc>
                <a:spcPct val="100000"/>
              </a:lnSpc>
              <a:spcBef>
                <a:spcPts val="400"/>
              </a:spcBef>
              <a:spcAft>
                <a:spcPts val="0"/>
              </a:spcAft>
              <a:buClr>
                <a:srgbClr val="0BD0D9"/>
              </a:buClr>
              <a:buSzPts val="1900"/>
              <a:buFont typeface="Noto Sans Symbols"/>
              <a:buNone/>
            </a:pPr>
            <a:endParaRPr lang="ka-GE" sz="900" b="1" i="0" u="none" dirty="0" smtClean="0">
              <a:solidFill>
                <a:srgbClr val="660066"/>
              </a:solidFill>
              <a:latin typeface="Sylfaen" panose="010A0502050306030303" pitchFamily="18" charset="0"/>
              <a:ea typeface="Merriweather"/>
              <a:cs typeface="Merriweather"/>
              <a:sym typeface="Merriweather"/>
            </a:endParaRPr>
          </a:p>
          <a:p>
            <a:pPr marL="0" marR="0" lvl="0" indent="363537" algn="just" rtl="0">
              <a:lnSpc>
                <a:spcPct val="100000"/>
              </a:lnSpc>
              <a:spcBef>
                <a:spcPts val="400"/>
              </a:spcBef>
              <a:spcAft>
                <a:spcPts val="0"/>
              </a:spcAft>
              <a:buClr>
                <a:srgbClr val="0BD0D9"/>
              </a:buClr>
              <a:buSzPts val="1900"/>
              <a:buFont typeface="Noto Sans Symbols"/>
              <a:buNone/>
            </a:pPr>
            <a:r>
              <a:rPr lang="en-US" sz="2000" b="1" i="1" u="none" dirty="0" smtClean="0">
                <a:solidFill>
                  <a:srgbClr val="660066"/>
                </a:solidFill>
                <a:latin typeface="Sylfaen" panose="010A0502050306030303" pitchFamily="18" charset="0"/>
                <a:ea typeface="Merriweather"/>
                <a:cs typeface="Merriweather"/>
                <a:sym typeface="Merriweather"/>
              </a:rPr>
              <a:t>„</a:t>
            </a:r>
            <a:r>
              <a:rPr lang="en-US" sz="2000" b="1" i="1" u="none" dirty="0" err="1">
                <a:solidFill>
                  <a:srgbClr val="660066"/>
                </a:solidFill>
                <a:latin typeface="Sylfaen" panose="010A0502050306030303" pitchFamily="18" charset="0"/>
                <a:ea typeface="Merriweather"/>
                <a:cs typeface="Merriweather"/>
                <a:sym typeface="Merriweather"/>
              </a:rPr>
              <a:t>ზნეობრივ</a:t>
            </a:r>
            <a:r>
              <a:rPr lang="en-US" sz="2000" b="1" i="1" u="none" dirty="0">
                <a:solidFill>
                  <a:srgbClr val="660066"/>
                </a:solidFill>
                <a:latin typeface="Sylfaen" panose="010A0502050306030303" pitchFamily="18" charset="0"/>
                <a:ea typeface="Merriweather"/>
                <a:cs typeface="Merriweather"/>
                <a:sym typeface="Merriweather"/>
              </a:rPr>
              <a:t> </a:t>
            </a:r>
            <a:r>
              <a:rPr lang="en-US" sz="2000" b="1" i="1" u="none" dirty="0" err="1">
                <a:solidFill>
                  <a:srgbClr val="660066"/>
                </a:solidFill>
                <a:latin typeface="Sylfaen" panose="010A0502050306030303" pitchFamily="18" charset="0"/>
                <a:ea typeface="Merriweather"/>
                <a:cs typeface="Merriweather"/>
                <a:sym typeface="Merriweather"/>
              </a:rPr>
              <a:t>გრძნობათა</a:t>
            </a:r>
            <a:r>
              <a:rPr lang="en-US" sz="2000" b="1" i="1" u="none" dirty="0">
                <a:solidFill>
                  <a:srgbClr val="660066"/>
                </a:solidFill>
                <a:latin typeface="Sylfaen" panose="010A0502050306030303" pitchFamily="18" charset="0"/>
                <a:ea typeface="Merriweather"/>
                <a:cs typeface="Merriweather"/>
                <a:sym typeface="Merriweather"/>
              </a:rPr>
              <a:t> </a:t>
            </a:r>
            <a:r>
              <a:rPr lang="en-US" sz="2000" b="1" i="1" u="none" dirty="0" err="1">
                <a:solidFill>
                  <a:srgbClr val="660066"/>
                </a:solidFill>
                <a:latin typeface="Sylfaen" panose="010A0502050306030303" pitchFamily="18" charset="0"/>
                <a:ea typeface="Merriweather"/>
                <a:cs typeface="Merriweather"/>
                <a:sym typeface="Merriweather"/>
              </a:rPr>
              <a:t>თეორიაში</a:t>
            </a:r>
            <a:r>
              <a:rPr lang="en-US" sz="2000" b="1" i="1" u="none" dirty="0">
                <a:solidFill>
                  <a:srgbClr val="660066"/>
                </a:solidFill>
                <a:latin typeface="Sylfaen" panose="010A0502050306030303" pitchFamily="18" charset="0"/>
                <a:ea typeface="Merriweather"/>
                <a:cs typeface="Merriweather"/>
                <a:sym typeface="Merriweather"/>
              </a:rPr>
              <a:t>“</a:t>
            </a:r>
            <a:r>
              <a:rPr lang="en-US" sz="2000" b="1" i="0" u="none" dirty="0">
                <a:solidFill>
                  <a:srgbClr val="660066"/>
                </a:solidFill>
                <a:latin typeface="Sylfaen" panose="010A0502050306030303" pitchFamily="18" charset="0"/>
                <a:ea typeface="Merriweather"/>
                <a:cs typeface="Merriweather"/>
                <a:sym typeface="Merriweather"/>
              </a:rPr>
              <a:t> </a:t>
            </a:r>
            <a:r>
              <a:rPr lang="ka-GE" sz="2000" b="1" i="0" u="none" dirty="0" smtClean="0">
                <a:solidFill>
                  <a:srgbClr val="660066"/>
                </a:solidFill>
                <a:latin typeface="Sylfaen" panose="010A0502050306030303" pitchFamily="18" charset="0"/>
                <a:ea typeface="Merriweather"/>
                <a:cs typeface="Merriweather"/>
                <a:sym typeface="Merriweather"/>
              </a:rPr>
              <a:t> </a:t>
            </a:r>
            <a:r>
              <a:rPr lang="en-US" sz="2000" b="1" i="0" u="none" dirty="0" smtClean="0">
                <a:solidFill>
                  <a:srgbClr val="660066"/>
                </a:solidFill>
                <a:latin typeface="Sylfaen" panose="010A0502050306030303" pitchFamily="18" charset="0"/>
                <a:ea typeface="Merriweather"/>
                <a:cs typeface="Merriweather"/>
                <a:sym typeface="Merriweather"/>
              </a:rPr>
              <a:t>ა</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სმითი</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FF0000"/>
                </a:solidFill>
                <a:latin typeface="Sylfaen" panose="010A0502050306030303" pitchFamily="18" charset="0"/>
                <a:ea typeface="Merriweather"/>
                <a:cs typeface="Merriweather"/>
                <a:sym typeface="Merriweather"/>
              </a:rPr>
              <a:t>არ</a:t>
            </a:r>
            <a:r>
              <a:rPr lang="en-US" sz="2000" b="1" i="0" u="none" dirty="0">
                <a:solidFill>
                  <a:srgbClr val="FF0000"/>
                </a:solidFill>
                <a:latin typeface="Sylfaen" panose="010A0502050306030303" pitchFamily="18" charset="0"/>
                <a:ea typeface="Merriweather"/>
                <a:cs typeface="Merriweather"/>
                <a:sym typeface="Merriweather"/>
              </a:rPr>
              <a:t> </a:t>
            </a:r>
            <a:r>
              <a:rPr lang="en-US" sz="2000" b="1" i="0" u="none" dirty="0" err="1">
                <a:solidFill>
                  <a:srgbClr val="FF0000"/>
                </a:solidFill>
                <a:latin typeface="Sylfaen" panose="010A0502050306030303" pitchFamily="18" charset="0"/>
                <a:ea typeface="Merriweather"/>
                <a:cs typeface="Merriweather"/>
                <a:sym typeface="Merriweather"/>
              </a:rPr>
              <a:t>ეთანხმება</a:t>
            </a:r>
            <a:r>
              <a:rPr lang="en-US" sz="2000" b="1" i="0" u="none" dirty="0">
                <a:solidFill>
                  <a:srgbClr val="FF0000"/>
                </a:solidFill>
                <a:latin typeface="Sylfaen" panose="010A0502050306030303" pitchFamily="18" charset="0"/>
                <a:ea typeface="Merriweather"/>
                <a:cs typeface="Merriweather"/>
                <a:sym typeface="Merriweather"/>
              </a:rPr>
              <a:t> </a:t>
            </a:r>
            <a:r>
              <a:rPr lang="en-US" sz="2000" b="1" i="0" u="none" dirty="0">
                <a:solidFill>
                  <a:srgbClr val="660066"/>
                </a:solidFill>
                <a:latin typeface="Sylfaen" panose="010A0502050306030303" pitchFamily="18" charset="0"/>
                <a:ea typeface="Merriweather"/>
                <a:cs typeface="Merriweather"/>
                <a:sym typeface="Merriweather"/>
              </a:rPr>
              <a:t>ბ. </a:t>
            </a:r>
            <a:r>
              <a:rPr lang="en-US" sz="2000" b="1" i="0" u="none" dirty="0" err="1">
                <a:solidFill>
                  <a:srgbClr val="660066"/>
                </a:solidFill>
                <a:latin typeface="Sylfaen" panose="010A0502050306030303" pitchFamily="18" charset="0"/>
                <a:ea typeface="Merriweather"/>
                <a:cs typeface="Merriweather"/>
                <a:sym typeface="Merriweather"/>
              </a:rPr>
              <a:t>მან­დ­ე­ვ­ილს</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smtClean="0">
                <a:solidFill>
                  <a:srgbClr val="660066"/>
                </a:solidFill>
                <a:latin typeface="Sylfaen" panose="010A0502050306030303" pitchFamily="18" charset="0"/>
                <a:ea typeface="Merriweather"/>
                <a:cs typeface="Merriweather"/>
                <a:sym typeface="Merriweather"/>
              </a:rPr>
              <a:t>მისი</a:t>
            </a:r>
            <a:r>
              <a:rPr lang="en-US" sz="2000" b="1" i="0" u="none" dirty="0" smtClean="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აზრით</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ეგოიზმი</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და</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გაუმაძღრობა</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არ</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არის</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smtClean="0">
                <a:solidFill>
                  <a:srgbClr val="660066"/>
                </a:solidFill>
                <a:latin typeface="Sylfaen" panose="010A0502050306030303" pitchFamily="18" charset="0"/>
                <a:ea typeface="Merriweather"/>
                <a:cs typeface="Merriweather"/>
                <a:sym typeface="Merriweather"/>
              </a:rPr>
              <a:t>ერთ­მა</a:t>
            </a:r>
            <a:r>
              <a:rPr lang="en-US" sz="2000" b="1" i="0" u="none" dirty="0" err="1">
                <a:solidFill>
                  <a:srgbClr val="660066"/>
                </a:solidFill>
                <a:latin typeface="Sylfaen" panose="010A0502050306030303" pitchFamily="18" charset="0"/>
                <a:ea typeface="Merriweather"/>
                <a:cs typeface="Merriweather"/>
                <a:sym typeface="Merriweather"/>
              </a:rPr>
              <a:t>­­ნეთის</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მსგავსი</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a:solidFill>
                  <a:srgbClr val="660066"/>
                </a:solidFill>
                <a:latin typeface="Sylfaen" panose="010A0502050306030303" pitchFamily="18" charset="0"/>
                <a:ea typeface="Merriweather"/>
                <a:cs typeface="Merriweather"/>
                <a:sym typeface="Merriweather"/>
              </a:rPr>
              <a:t>იგივეობრივი</a:t>
            </a:r>
            <a:r>
              <a:rPr lang="en-US" sz="2000" b="1" i="0" u="none" dirty="0">
                <a:solidFill>
                  <a:srgbClr val="660066"/>
                </a:solidFill>
                <a:latin typeface="Sylfaen" panose="010A0502050306030303" pitchFamily="18" charset="0"/>
                <a:ea typeface="Merriweather"/>
                <a:cs typeface="Merriweather"/>
                <a:sym typeface="Merriweather"/>
              </a:rPr>
              <a:t> </a:t>
            </a:r>
            <a:r>
              <a:rPr lang="en-US" sz="2000" b="1" i="0" u="none" dirty="0" err="1" smtClean="0">
                <a:solidFill>
                  <a:srgbClr val="660066"/>
                </a:solidFill>
                <a:latin typeface="Sylfaen" panose="010A0502050306030303" pitchFamily="18" charset="0"/>
                <a:ea typeface="Merriweather"/>
                <a:cs typeface="Merriweather"/>
                <a:sym typeface="Merriweather"/>
              </a:rPr>
              <a:t>მცნებები</a:t>
            </a:r>
            <a:r>
              <a:rPr lang="ka-GE" sz="2000" b="1" dirty="0" smtClean="0">
                <a:solidFill>
                  <a:srgbClr val="660066"/>
                </a:solidFill>
                <a:latin typeface="Sylfaen" panose="010A0502050306030303" pitchFamily="18" charset="0"/>
                <a:ea typeface="Merriweather"/>
                <a:cs typeface="Merriweather"/>
                <a:sym typeface="Merriweather"/>
              </a:rPr>
              <a:t>.  </a:t>
            </a:r>
            <a:r>
              <a:rPr lang="ka-GE" sz="2000" b="1" dirty="0">
                <a:solidFill>
                  <a:srgbClr val="FF0000"/>
                </a:solidFill>
                <a:latin typeface="Sylfaen" panose="010A0502050306030303" pitchFamily="18" charset="0"/>
                <a:ea typeface="Merriweather"/>
                <a:cs typeface="Merriweather"/>
                <a:sym typeface="Merriweather"/>
              </a:rPr>
              <a:t>ეგოიზმი, პირადი ინტერესებისადმი სწრაფვა </a:t>
            </a:r>
            <a:r>
              <a:rPr lang="ka-GE" sz="2000" b="1" dirty="0">
                <a:solidFill>
                  <a:srgbClr val="660066"/>
                </a:solidFill>
                <a:latin typeface="Sylfaen" panose="010A0502050306030303" pitchFamily="18" charset="0"/>
                <a:ea typeface="Merriweather"/>
                <a:cs typeface="Merriweather"/>
                <a:sym typeface="Merriweather"/>
              </a:rPr>
              <a:t>ადამიანის თა­ნ­და­ყო­ლილი </a:t>
            </a:r>
            <a:r>
              <a:rPr lang="ka-GE" sz="2000" b="1" dirty="0" smtClean="0">
                <a:solidFill>
                  <a:srgbClr val="660066"/>
                </a:solidFill>
                <a:latin typeface="Sylfaen" panose="010A0502050306030303" pitchFamily="18" charset="0"/>
                <a:ea typeface="Merriweather"/>
                <a:cs typeface="Merriweather"/>
                <a:sym typeface="Merriweather"/>
              </a:rPr>
              <a:t>თვისებაა და მას აქვს დადებითი მხარე: </a:t>
            </a:r>
            <a:r>
              <a:rPr lang="ka-GE" sz="2000" b="1" dirty="0">
                <a:solidFill>
                  <a:srgbClr val="660066"/>
                </a:solidFill>
                <a:latin typeface="Sylfaen" panose="010A0502050306030303" pitchFamily="18" charset="0"/>
                <a:ea typeface="Merriweather"/>
                <a:cs typeface="Merriweather"/>
                <a:sym typeface="Merriweather"/>
              </a:rPr>
              <a:t>ადამიანი მოქმედებს რაციონალურად, მას ამოძრავებს პი­რადი ინტერესები, გაზარდოს საკუთარი მატერიალური </a:t>
            </a:r>
            <a:r>
              <a:rPr lang="ka-GE" sz="2000" b="1" dirty="0" smtClean="0">
                <a:solidFill>
                  <a:srgbClr val="660066"/>
                </a:solidFill>
                <a:latin typeface="Sylfaen" panose="010A0502050306030303" pitchFamily="18" charset="0"/>
                <a:ea typeface="Merriweather"/>
                <a:cs typeface="Merriweather"/>
                <a:sym typeface="Merriweather"/>
              </a:rPr>
              <a:t>კეთილდღეობა, რაც საბოლოო ჯამში საზოგადოებისთვისაც სიკეთის მომტანია. </a:t>
            </a:r>
          </a:p>
          <a:p>
            <a:pPr marL="0" marR="0" lvl="0" indent="363537" algn="just" rtl="0">
              <a:lnSpc>
                <a:spcPct val="100000"/>
              </a:lnSpc>
              <a:spcBef>
                <a:spcPts val="400"/>
              </a:spcBef>
              <a:spcAft>
                <a:spcPts val="0"/>
              </a:spcAft>
              <a:buClr>
                <a:srgbClr val="0BD0D9"/>
              </a:buClr>
              <a:buSzPts val="1900"/>
              <a:buFont typeface="Noto Sans Symbols"/>
              <a:buNone/>
            </a:pPr>
            <a:endParaRPr lang="ka-GE" sz="900" dirty="0">
              <a:latin typeface="Sylfaen" panose="010A0502050306030303" pitchFamily="18" charset="0"/>
            </a:endParaRPr>
          </a:p>
          <a:p>
            <a:pPr marL="0" lvl="0" indent="363537" algn="just">
              <a:spcBef>
                <a:spcPts val="400"/>
              </a:spcBef>
              <a:buSzPts val="1900"/>
              <a:buNone/>
            </a:pPr>
            <a:r>
              <a:rPr lang="ka-GE" sz="2000" b="1" dirty="0" smtClean="0">
                <a:solidFill>
                  <a:srgbClr val="660066"/>
                </a:solidFill>
                <a:latin typeface="Sylfaen" panose="010A0502050306030303" pitchFamily="18" charset="0"/>
              </a:rPr>
              <a:t>აქედან </a:t>
            </a:r>
            <a:r>
              <a:rPr lang="ka-GE" sz="2000" b="1" dirty="0">
                <a:solidFill>
                  <a:srgbClr val="660066"/>
                </a:solidFill>
                <a:latin typeface="Sylfaen" panose="010A0502050306030303" pitchFamily="18" charset="0"/>
              </a:rPr>
              <a:t>გამოდის, რომ ად­ამ­იანს საზოგადოებისათვის უფრო მეტი სიკეთის მოტანა შეუ­ძლია თუ უზ­რუ­ნ­ვე­ლ­ყ­ო­ფ­ი­ლია მისი </a:t>
            </a:r>
            <a:r>
              <a:rPr lang="ka-GE" sz="2000" b="1" dirty="0">
                <a:solidFill>
                  <a:srgbClr val="FF0000"/>
                </a:solidFill>
                <a:latin typeface="Sylfaen" panose="010A0502050306030303" pitchFamily="18" charset="0"/>
              </a:rPr>
              <a:t>ადამიანური თავისუფლება</a:t>
            </a:r>
            <a:r>
              <a:rPr lang="ka-GE" sz="2000" b="1" dirty="0">
                <a:solidFill>
                  <a:srgbClr val="660066"/>
                </a:solidFill>
                <a:latin typeface="Sylfaen" panose="010A0502050306030303" pitchFamily="18" charset="0"/>
              </a:rPr>
              <a:t> (მცირე თავისუფლება).</a:t>
            </a:r>
          </a:p>
          <a:p>
            <a:pPr marL="0" indent="363537" algn="just">
              <a:spcBef>
                <a:spcPts val="400"/>
              </a:spcBef>
              <a:buSzPts val="1900"/>
              <a:buNone/>
            </a:pPr>
            <a:endParaRPr lang="ka-GE" sz="2000" b="1" dirty="0" smtClean="0">
              <a:solidFill>
                <a:srgbClr val="660066"/>
              </a:solidFill>
              <a:latin typeface="Sylfaen" panose="010A0502050306030303" pitchFamily="18" charset="0"/>
              <a:ea typeface="Merriweather"/>
              <a:cs typeface="Merriweather"/>
              <a:sym typeface="Merriweather"/>
            </a:endParaRPr>
          </a:p>
          <a:p>
            <a:pPr marL="0" indent="363537" algn="just">
              <a:spcBef>
                <a:spcPts val="400"/>
              </a:spcBef>
              <a:buSzPts val="1900"/>
              <a:buNone/>
            </a:pPr>
            <a:endParaRPr lang="ka-GE" sz="2000" dirty="0">
              <a:latin typeface="Sylfaen" panose="010A0502050306030303" pitchFamily="18" charset="0"/>
            </a:endParaRPr>
          </a:p>
          <a:p>
            <a:pPr marL="0" marR="0" lvl="0" indent="363537" algn="just" rtl="0">
              <a:lnSpc>
                <a:spcPct val="100000"/>
              </a:lnSpc>
              <a:spcBef>
                <a:spcPts val="400"/>
              </a:spcBef>
              <a:spcAft>
                <a:spcPts val="0"/>
              </a:spcAft>
              <a:buClr>
                <a:srgbClr val="0BD0D9"/>
              </a:buClr>
              <a:buSzPts val="1900"/>
              <a:buFont typeface="Noto Sans Symbols"/>
              <a:buNone/>
            </a:pPr>
            <a:endParaRPr sz="2000" dirty="0">
              <a:latin typeface="Sylfaen" panose="010A0502050306030303" pitchFamily="18" charset="0"/>
            </a:endParaRPr>
          </a:p>
        </p:txBody>
      </p:sp>
      <p:pic>
        <p:nvPicPr>
          <p:cNvPr id="215" name="Google Shape;215;p27" descr="Image result for â (Bernard Mandeville"/>
          <p:cNvPicPr preferRelativeResize="0"/>
          <p:nvPr/>
        </p:nvPicPr>
        <p:blipFill rotWithShape="1">
          <a:blip r:embed="rId3">
            <a:alphaModFix/>
          </a:blip>
          <a:srcRect/>
          <a:stretch/>
        </p:blipFill>
        <p:spPr>
          <a:xfrm>
            <a:off x="6753726" y="304800"/>
            <a:ext cx="2390274" cy="2855495"/>
          </a:xfrm>
          <a:prstGeom prst="rect">
            <a:avLst/>
          </a:prstGeom>
          <a:noFill/>
          <a:ln>
            <a:noFill/>
          </a:ln>
        </p:spPr>
      </p:pic>
      <p:sp>
        <p:nvSpPr>
          <p:cNvPr id="6" name="Google Shape;144;p17"/>
          <p:cNvSpPr txBox="1">
            <a:spLocks noGrp="1"/>
          </p:cNvSpPr>
          <p:nvPr>
            <p:ph type="title"/>
          </p:nvPr>
        </p:nvSpPr>
        <p:spPr>
          <a:xfrm>
            <a:off x="297543" y="0"/>
            <a:ext cx="8229600" cy="304800"/>
          </a:xfrm>
          <a:prstGeom prst="rect">
            <a:avLst/>
          </a:prstGeom>
          <a:noFill/>
          <a:ln>
            <a:noFill/>
          </a:ln>
        </p:spPr>
        <p:txBody>
          <a:bodyPr spcFirstLastPara="1" wrap="square" lIns="0" tIns="45700" rIns="0" bIns="0" anchor="b" anchorCtr="0">
            <a:noAutofit/>
          </a:bodyPr>
          <a:lstStyle/>
          <a:p>
            <a:pPr marL="0" lvl="0" indent="0" algn="ctr" rtl="0">
              <a:lnSpc>
                <a:spcPct val="100000"/>
              </a:lnSpc>
              <a:spcBef>
                <a:spcPts val="0"/>
              </a:spcBef>
              <a:spcAft>
                <a:spcPts val="0"/>
              </a:spcAft>
              <a:buClr>
                <a:schemeClr val="dk2"/>
              </a:buClr>
              <a:buSzPts val="2400"/>
              <a:buFont typeface="Calibri"/>
              <a:buNone/>
            </a:pPr>
            <a:r>
              <a:rPr lang="ka-GE" sz="2400" b="1" i="0" u="none" dirty="0" smtClean="0">
                <a:solidFill>
                  <a:srgbClr val="C00000"/>
                </a:solidFill>
                <a:latin typeface="Sylfaen" panose="010A0502050306030303" pitchFamily="18" charset="0"/>
                <a:sym typeface="Calibri"/>
              </a:rPr>
              <a:t>ბაზრის უხილავი ხელის ქრისტიანული გააზრება</a:t>
            </a:r>
            <a:endParaRPr sz="2400" dirty="0">
              <a:solidFill>
                <a:srgbClr val="C00000"/>
              </a:solidFill>
              <a:latin typeface="Sylfaen" panose="010A0502050306030303"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4">
                                            <p:txEl>
                                              <p:pRg st="0" end="0"/>
                                            </p:txEl>
                                          </p:spTgt>
                                        </p:tgtEl>
                                        <p:attrNameLst>
                                          <p:attrName>style.visibility</p:attrName>
                                        </p:attrNameLst>
                                      </p:cBhvr>
                                      <p:to>
                                        <p:strVal val="visible"/>
                                      </p:to>
                                    </p:set>
                                    <p:anim calcmode="lin" valueType="num">
                                      <p:cBhvr additive="base">
                                        <p:cTn id="7" dur="500"/>
                                        <p:tgtEl>
                                          <p:spTgt spid="2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4">
                                            <p:txEl>
                                              <p:pRg st="1" end="1"/>
                                            </p:txEl>
                                          </p:spTgt>
                                        </p:tgtEl>
                                        <p:attrNameLst>
                                          <p:attrName>style.visibility</p:attrName>
                                        </p:attrNameLst>
                                      </p:cBhvr>
                                      <p:to>
                                        <p:strVal val="visible"/>
                                      </p:to>
                                    </p:set>
                                    <p:anim calcmode="lin" valueType="num">
                                      <p:cBhvr additive="base">
                                        <p:cTn id="12" dur="500"/>
                                        <p:tgtEl>
                                          <p:spTgt spid="2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4">
                                            <p:txEl>
                                              <p:pRg st="2" end="2"/>
                                            </p:txEl>
                                          </p:spTgt>
                                        </p:tgtEl>
                                        <p:attrNameLst>
                                          <p:attrName>style.visibility</p:attrName>
                                        </p:attrNameLst>
                                      </p:cBhvr>
                                      <p:to>
                                        <p:strVal val="visible"/>
                                      </p:to>
                                    </p:set>
                                    <p:anim calcmode="lin" valueType="num">
                                      <p:cBhvr additive="base">
                                        <p:cTn id="17" dur="500"/>
                                        <p:tgtEl>
                                          <p:spTgt spid="2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4">
                                            <p:txEl>
                                              <p:pRg st="3" end="3"/>
                                            </p:txEl>
                                          </p:spTgt>
                                        </p:tgtEl>
                                        <p:attrNameLst>
                                          <p:attrName>style.visibility</p:attrName>
                                        </p:attrNameLst>
                                      </p:cBhvr>
                                      <p:to>
                                        <p:strVal val="visible"/>
                                      </p:to>
                                    </p:set>
                                    <p:anim calcmode="lin" valueType="num">
                                      <p:cBhvr additive="base">
                                        <p:cTn id="22" dur="500"/>
                                        <p:tgtEl>
                                          <p:spTgt spid="2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14">
                                            <p:txEl>
                                              <p:pRg st="5" end="5"/>
                                            </p:txEl>
                                          </p:spTgt>
                                        </p:tgtEl>
                                        <p:attrNameLst>
                                          <p:attrName>style.visibility</p:attrName>
                                        </p:attrNameLst>
                                      </p:cBhvr>
                                      <p:to>
                                        <p:strVal val="visible"/>
                                      </p:to>
                                    </p:set>
                                    <p:anim calcmode="lin" valueType="num">
                                      <p:cBhvr additive="base">
                                        <p:cTn id="27" dur="500"/>
                                        <p:tgtEl>
                                          <p:spTgt spid="21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14">
                                            <p:txEl>
                                              <p:pRg st="6" end="6"/>
                                            </p:txEl>
                                          </p:spTgt>
                                        </p:tgtEl>
                                        <p:attrNameLst>
                                          <p:attrName>style.visibility</p:attrName>
                                        </p:attrNameLst>
                                      </p:cBhvr>
                                      <p:to>
                                        <p:strVal val="visible"/>
                                      </p:to>
                                    </p:set>
                                    <p:anim calcmode="lin" valueType="num">
                                      <p:cBhvr additive="base">
                                        <p:cTn id="32" dur="500"/>
                                        <p:tgtEl>
                                          <p:spTgt spid="21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4">
                                            <p:txEl>
                                              <p:pRg st="7" end="7"/>
                                            </p:txEl>
                                          </p:spTgt>
                                        </p:tgtEl>
                                        <p:attrNameLst>
                                          <p:attrName>style.visibility</p:attrName>
                                        </p:attrNameLst>
                                      </p:cBhvr>
                                      <p:to>
                                        <p:strVal val="visible"/>
                                      </p:to>
                                    </p:set>
                                    <p:anim calcmode="lin" valueType="num">
                                      <p:cBhvr additive="base">
                                        <p:cTn id="37" dur="500"/>
                                        <p:tgtEl>
                                          <p:spTgt spid="21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14">
                                            <p:txEl>
                                              <p:pRg st="8" end="8"/>
                                            </p:txEl>
                                          </p:spTgt>
                                        </p:tgtEl>
                                        <p:attrNameLst>
                                          <p:attrName>style.visibility</p:attrName>
                                        </p:attrNameLst>
                                      </p:cBhvr>
                                      <p:to>
                                        <p:strVal val="visible"/>
                                      </p:to>
                                    </p:set>
                                    <p:anim calcmode="lin" valueType="num">
                                      <p:cBhvr additive="base">
                                        <p:cTn id="42" dur="500"/>
                                        <p:tgtEl>
                                          <p:spTgt spid="21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14">
                                            <p:txEl>
                                              <p:pRg st="9" end="9"/>
                                            </p:txEl>
                                          </p:spTgt>
                                        </p:tgtEl>
                                        <p:attrNameLst>
                                          <p:attrName>style.visibility</p:attrName>
                                        </p:attrNameLst>
                                      </p:cBhvr>
                                      <p:to>
                                        <p:strVal val="visible"/>
                                      </p:to>
                                    </p:set>
                                    <p:anim calcmode="lin" valueType="num">
                                      <p:cBhvr additive="base">
                                        <p:cTn id="47" dur="500"/>
                                        <p:tgtEl>
                                          <p:spTgt spid="21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14">
                                            <p:txEl>
                                              <p:pRg st="11" end="11"/>
                                            </p:txEl>
                                          </p:spTgt>
                                        </p:tgtEl>
                                        <p:attrNameLst>
                                          <p:attrName>style.visibility</p:attrName>
                                        </p:attrNameLst>
                                      </p:cBhvr>
                                      <p:to>
                                        <p:strVal val="visible"/>
                                      </p:to>
                                    </p:set>
                                    <p:anim calcmode="lin" valueType="num">
                                      <p:cBhvr additive="base">
                                        <p:cTn id="52" dur="500"/>
                                        <p:tgtEl>
                                          <p:spTgt spid="21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14">
                                            <p:txEl>
                                              <p:pRg st="13" end="13"/>
                                            </p:txEl>
                                          </p:spTgt>
                                        </p:tgtEl>
                                        <p:attrNameLst>
                                          <p:attrName>style.visibility</p:attrName>
                                        </p:attrNameLst>
                                      </p:cBhvr>
                                      <p:to>
                                        <p:strVal val="visible"/>
                                      </p:to>
                                    </p:set>
                                    <p:anim calcmode="lin" valueType="num">
                                      <p:cBhvr additive="base">
                                        <p:cTn id="57" dur="500"/>
                                        <p:tgtEl>
                                          <p:spTgt spid="214">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additive="base">
                                        <p:cTn id="62" dur="500"/>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8" name="Google Shape;208;p26"/>
          <p:cNvSpPr txBox="1">
            <a:spLocks noGrp="1"/>
          </p:cNvSpPr>
          <p:nvPr>
            <p:ph type="body" idx="1"/>
          </p:nvPr>
        </p:nvSpPr>
        <p:spPr>
          <a:xfrm>
            <a:off x="0" y="304800"/>
            <a:ext cx="9144000" cy="6553200"/>
          </a:xfrm>
          <a:prstGeom prst="rect">
            <a:avLst/>
          </a:prstGeom>
          <a:noFill/>
          <a:ln>
            <a:noFill/>
          </a:ln>
        </p:spPr>
        <p:txBody>
          <a:bodyPr spcFirstLastPara="1" wrap="square" lIns="91425" tIns="45700" rIns="91425" bIns="45700" anchor="t" anchorCtr="0">
            <a:noAutofit/>
          </a:bodyPr>
          <a:lstStyle/>
          <a:p>
            <a:pPr marL="0" marR="0" lvl="0" indent="363537" algn="just" rtl="0">
              <a:lnSpc>
                <a:spcPct val="100000"/>
              </a:lnSpc>
              <a:spcBef>
                <a:spcPts val="0"/>
              </a:spcBef>
              <a:spcAft>
                <a:spcPts val="0"/>
              </a:spcAft>
              <a:buClr>
                <a:srgbClr val="0BD0D9"/>
              </a:buClr>
              <a:buSzPts val="1900"/>
              <a:buFont typeface="Noto Sans Symbols"/>
              <a:buNone/>
            </a:pPr>
            <a:r>
              <a:rPr lang="ka-GE" sz="2000" b="1" i="0" u="none" dirty="0" smtClean="0">
                <a:solidFill>
                  <a:srgbClr val="660066"/>
                </a:solidFill>
                <a:latin typeface="Sylfaen" panose="010A0502050306030303" pitchFamily="18" charset="0"/>
                <a:ea typeface="Merriweather"/>
                <a:cs typeface="Merriweather"/>
                <a:sym typeface="Merriweather"/>
              </a:rPr>
              <a:t>მისი აზრით, მხოლოდ </a:t>
            </a:r>
            <a:r>
              <a:rPr lang="ka-GE" sz="2000" b="1" i="0" u="none" dirty="0" smtClean="0">
                <a:solidFill>
                  <a:srgbClr val="FF3399"/>
                </a:solidFill>
                <a:latin typeface="Sylfaen" panose="010A0502050306030303" pitchFamily="18" charset="0"/>
                <a:ea typeface="Merriweather"/>
                <a:cs typeface="Merriweather"/>
                <a:sym typeface="Merriweather"/>
              </a:rPr>
              <a:t>ღვთაებრივ თავისუფლებას</a:t>
            </a:r>
            <a:r>
              <a:rPr lang="ka-GE" sz="2000" b="1" i="0" u="none" dirty="0" smtClean="0">
                <a:solidFill>
                  <a:srgbClr val="660066"/>
                </a:solidFill>
                <a:latin typeface="Sylfaen" panose="010A0502050306030303" pitchFamily="18" charset="0"/>
                <a:ea typeface="Merriweather"/>
                <a:cs typeface="Merriweather"/>
                <a:sym typeface="Merriweather"/>
              </a:rPr>
              <a:t>, ადამიანური თავისუფლების გარეშე არ შეუძლია წარმატების მიღწევა:</a:t>
            </a:r>
          </a:p>
          <a:p>
            <a:pPr marL="0" lvl="0" indent="363537" algn="just">
              <a:spcBef>
                <a:spcPts val="400"/>
              </a:spcBef>
              <a:buSzPts val="1900"/>
              <a:buNone/>
            </a:pPr>
            <a:r>
              <a:rPr lang="ka-GE" sz="2000" b="1" dirty="0" smtClean="0">
                <a:solidFill>
                  <a:srgbClr val="660066"/>
                </a:solidFill>
                <a:latin typeface="Sylfaen" panose="010A0502050306030303" pitchFamily="18" charset="0"/>
                <a:ea typeface="Merriweather"/>
                <a:cs typeface="Merriweather"/>
                <a:sym typeface="Merriweather"/>
              </a:rPr>
              <a:t>მაგრამ, ეკონომიკურ </a:t>
            </a:r>
            <a:r>
              <a:rPr lang="ka-GE" sz="2000" b="1" dirty="0">
                <a:solidFill>
                  <a:srgbClr val="660066"/>
                </a:solidFill>
                <a:latin typeface="Sylfaen" panose="010A0502050306030303" pitchFamily="18" charset="0"/>
                <a:ea typeface="Merriweather"/>
                <a:cs typeface="Merriweather"/>
                <a:sym typeface="Merriweather"/>
              </a:rPr>
              <a:t>საქმიანობაში წარმატებისათვის </a:t>
            </a:r>
            <a:r>
              <a:rPr lang="ka-GE" sz="2000" b="1" dirty="0">
                <a:solidFill>
                  <a:srgbClr val="FF3399"/>
                </a:solidFill>
                <a:latin typeface="Sylfaen" panose="010A0502050306030303" pitchFamily="18" charset="0"/>
                <a:ea typeface="Merriweather"/>
                <a:cs typeface="Merriweather"/>
                <a:sym typeface="Merriweather"/>
              </a:rPr>
              <a:t>არ არის საკ­მა­რი­სი </a:t>
            </a:r>
            <a:r>
              <a:rPr lang="ka-GE" sz="2000" b="1" dirty="0">
                <a:solidFill>
                  <a:srgbClr val="660066"/>
                </a:solidFill>
                <a:latin typeface="Sylfaen" panose="010A0502050306030303" pitchFamily="18" charset="0"/>
                <a:ea typeface="Merriweather"/>
                <a:cs typeface="Merriweather"/>
                <a:sym typeface="Merriweather"/>
              </a:rPr>
              <a:t>ადამიანის არჩევანის თავისუფლება, ანუ მცირე თავისუფლება. </a:t>
            </a:r>
            <a:endParaRPr lang="ka-GE" sz="2000" dirty="0">
              <a:latin typeface="Sylfaen" panose="010A0502050306030303" pitchFamily="18" charset="0"/>
            </a:endParaRPr>
          </a:p>
          <a:p>
            <a:pPr marL="0" lvl="0" indent="363537" algn="just">
              <a:spcBef>
                <a:spcPts val="400"/>
              </a:spcBef>
              <a:buSzPts val="1900"/>
              <a:buNone/>
            </a:pPr>
            <a:r>
              <a:rPr lang="ka-GE" sz="2000" b="1" dirty="0">
                <a:solidFill>
                  <a:srgbClr val="660066"/>
                </a:solidFill>
                <a:latin typeface="Sylfaen" panose="010A0502050306030303" pitchFamily="18" charset="0"/>
                <a:ea typeface="Merriweather"/>
                <a:cs typeface="Merriweather"/>
                <a:sym typeface="Merriweather"/>
              </a:rPr>
              <a:t>ამისათვის აუცი­ლე­ბე­ლია არჩევანში თავისუფალმა ადამიანმა ასევე </a:t>
            </a:r>
            <a:r>
              <a:rPr lang="ka-GE" sz="2000" b="1" dirty="0">
                <a:solidFill>
                  <a:srgbClr val="FF3399"/>
                </a:solidFill>
                <a:latin typeface="Sylfaen" panose="010A0502050306030303" pitchFamily="18" charset="0"/>
                <a:ea typeface="Merriweather"/>
                <a:cs typeface="Merriweather"/>
                <a:sym typeface="Merriweather"/>
              </a:rPr>
              <a:t>თავისუფალი ნებით აირჩიოს </a:t>
            </a:r>
            <a:r>
              <a:rPr lang="ka-GE" sz="2000" b="1" dirty="0">
                <a:solidFill>
                  <a:srgbClr val="660066"/>
                </a:solidFill>
                <a:latin typeface="Sylfaen" panose="010A0502050306030303" pitchFamily="18" charset="0"/>
                <a:ea typeface="Merriweather"/>
                <a:cs typeface="Merriweather"/>
                <a:sym typeface="Merriweather"/>
              </a:rPr>
              <a:t>საზ­ოგ­ად­ოე­ბისათვის სასარგებლო საქმიანობა ანუ </a:t>
            </a:r>
            <a:r>
              <a:rPr lang="ka-GE" sz="2000" b="1" dirty="0" smtClean="0">
                <a:solidFill>
                  <a:srgbClr val="660066"/>
                </a:solidFill>
                <a:latin typeface="Sylfaen" panose="010A0502050306030303" pitchFamily="18" charset="0"/>
                <a:ea typeface="Merriweather"/>
                <a:cs typeface="Merriweather"/>
                <a:sym typeface="Merriweather"/>
              </a:rPr>
              <a:t>აუცილებელია ღვთაებრივი თავისუფლებაც </a:t>
            </a:r>
            <a:r>
              <a:rPr lang="ka-GE" sz="2000" b="1" dirty="0">
                <a:solidFill>
                  <a:srgbClr val="660066"/>
                </a:solidFill>
                <a:latin typeface="Sylfaen" panose="010A0502050306030303" pitchFamily="18" charset="0"/>
                <a:ea typeface="Merriweather"/>
                <a:cs typeface="Merriweather"/>
                <a:sym typeface="Merriweather"/>
              </a:rPr>
              <a:t>(დიადი თავისუფლება). </a:t>
            </a:r>
            <a:endParaRPr lang="ka-GE" sz="2000" dirty="0">
              <a:latin typeface="Sylfaen" panose="010A0502050306030303" pitchFamily="18" charset="0"/>
            </a:endParaRPr>
          </a:p>
          <a:p>
            <a:pPr marL="0" marR="0" lvl="0" indent="363537" algn="just" rtl="0">
              <a:lnSpc>
                <a:spcPct val="100000"/>
              </a:lnSpc>
              <a:spcBef>
                <a:spcPts val="0"/>
              </a:spcBef>
              <a:spcAft>
                <a:spcPts val="0"/>
              </a:spcAft>
              <a:buClr>
                <a:srgbClr val="0BD0D9"/>
              </a:buClr>
              <a:buSzPts val="1900"/>
              <a:buFont typeface="Noto Sans Symbols"/>
              <a:buNone/>
            </a:pPr>
            <a:r>
              <a:rPr lang="en-US" sz="2000" b="1" i="0" u="none" dirty="0" smtClean="0">
                <a:solidFill>
                  <a:srgbClr val="FF3300"/>
                </a:solidFill>
                <a:latin typeface="Sylfaen" panose="010A0502050306030303" pitchFamily="18" charset="0"/>
                <a:ea typeface="Merriweather"/>
                <a:cs typeface="Merriweather"/>
                <a:sym typeface="Merriweather"/>
              </a:rPr>
              <a:t>„</a:t>
            </a:r>
            <a:r>
              <a:rPr lang="en-US" sz="2000" b="1" i="0" u="none" dirty="0" err="1" smtClean="0">
                <a:solidFill>
                  <a:srgbClr val="FF3300"/>
                </a:solidFill>
                <a:latin typeface="Sylfaen" panose="010A0502050306030303" pitchFamily="18" charset="0"/>
                <a:ea typeface="Merriweather"/>
                <a:cs typeface="Merriweather"/>
                <a:sym typeface="Merriweather"/>
              </a:rPr>
              <a:t>ცივილიზებულ</a:t>
            </a:r>
            <a:r>
              <a:rPr lang="en-US" sz="2000" b="1" i="0" u="none" dirty="0" smtClean="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საზოგადოებაში</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ადამიანს</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მუ­და­მ­ჟ­ამს</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ესაჭიროება</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მრავალ</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ადამიანთა</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დახმარება</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და</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თანამშრომლობა</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და</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იგი</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ამაოდ</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იქ­ნე­ბო­და</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ამის</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მომლოდინე</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მარტო</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მათი</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კეთილგანწყობისაგან</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იგი</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უფრო</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მალე</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მიაღწევს</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თა­ვ­ის</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მიზანს</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თუ</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მოახერხებს</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მათი</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ეგოიზმი</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დააინტერესოს</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თავის</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სასარგებლოდ</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და</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და­ან­ახვოს</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მათ</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რომ</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მათთვისვე</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სასარგებლოა</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გააკეთონ</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მისთვის</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ის</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რასაც</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იგი</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მათგან</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მო­ით­ხოვს</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მომეცი</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რაც</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მესაჭიროება</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და</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შენ</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მიიღებ</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იმას</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რაც</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გესაჭიროება</a:t>
            </a:r>
            <a:r>
              <a:rPr lang="en-US" sz="2000" b="1" i="0" u="none" dirty="0">
                <a:solidFill>
                  <a:srgbClr val="FF3300"/>
                </a:solidFill>
                <a:latin typeface="Sylfaen" panose="010A0502050306030303" pitchFamily="18" charset="0"/>
                <a:ea typeface="Merriweather"/>
                <a:cs typeface="Merriweather"/>
                <a:sym typeface="Merriweather"/>
              </a:rPr>
              <a:t>, - </a:t>
            </a:r>
            <a:r>
              <a:rPr lang="en-US" sz="2000" b="1" i="0" u="none" dirty="0" err="1">
                <a:solidFill>
                  <a:srgbClr val="FF3300"/>
                </a:solidFill>
                <a:latin typeface="Sylfaen" panose="010A0502050306030303" pitchFamily="18" charset="0"/>
                <a:ea typeface="Merriweather"/>
                <a:cs typeface="Merriweather"/>
                <a:sym typeface="Merriweather"/>
              </a:rPr>
              <a:t>ასეთია</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ყო­ვე­ლი</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ამგვარი</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შეთავაზების</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აზრი</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არა</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ყასბის</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ლუდის</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მხდელის</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ამ</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მეპურის</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კეთ­ილ­გან­წყო­ბისაგან</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მოველით</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ჩვენ</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ჩვენს</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სადილს</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არამედ</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მათ</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მიერ</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მათი</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საკუთარი</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ინტერესების</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დაც­ვისაგან</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ჩვენ</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მივმართავთ</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არა</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მათ</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ჰუმანურობას</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არამედ</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მათ</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ეგოიზმს</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და</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მათ</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არა­სო­დეს</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არ</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ველაპარაკებით</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ჩვენს</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საჭიროებაზე</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არამედ</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მათს</a:t>
            </a:r>
            <a:r>
              <a:rPr lang="en-US" sz="2000" b="1" i="0" u="none" dirty="0">
                <a:solidFill>
                  <a:srgbClr val="FF3300"/>
                </a:solidFill>
                <a:latin typeface="Sylfaen" panose="010A0502050306030303" pitchFamily="18" charset="0"/>
                <a:ea typeface="Merriweather"/>
                <a:cs typeface="Merriweather"/>
                <a:sym typeface="Merriweather"/>
              </a:rPr>
              <a:t> </a:t>
            </a:r>
            <a:r>
              <a:rPr lang="en-US" sz="2000" b="1" i="0" u="none" dirty="0" err="1">
                <a:solidFill>
                  <a:srgbClr val="FF3300"/>
                </a:solidFill>
                <a:latin typeface="Sylfaen" panose="010A0502050306030303" pitchFamily="18" charset="0"/>
                <a:ea typeface="Merriweather"/>
                <a:cs typeface="Merriweather"/>
                <a:sym typeface="Merriweather"/>
              </a:rPr>
              <a:t>სარგებლიანობაზე</a:t>
            </a:r>
            <a:r>
              <a:rPr lang="en-US" sz="2000" b="1" i="0" u="none" dirty="0">
                <a:solidFill>
                  <a:srgbClr val="FF3300"/>
                </a:solidFill>
                <a:latin typeface="Sylfaen" panose="010A0502050306030303" pitchFamily="18" charset="0"/>
                <a:ea typeface="Merriweather"/>
                <a:cs typeface="Merriweather"/>
                <a:sym typeface="Merriweather"/>
              </a:rPr>
              <a:t>“</a:t>
            </a:r>
            <a:r>
              <a:rPr lang="en-US" sz="2000" b="1" i="0" u="none" dirty="0">
                <a:solidFill>
                  <a:srgbClr val="660066"/>
                </a:solidFill>
                <a:latin typeface="Sylfaen" panose="010A0502050306030303" pitchFamily="18" charset="0"/>
                <a:ea typeface="Merriweather"/>
                <a:cs typeface="Merriweather"/>
                <a:sym typeface="Merriweather"/>
              </a:rPr>
              <a:t>  </a:t>
            </a:r>
            <a:endParaRPr dirty="0">
              <a:latin typeface="Sylfaen" panose="010A0502050306030303" pitchFamily="18" charset="0"/>
            </a:endParaRPr>
          </a:p>
          <a:p>
            <a:pPr marL="273050" indent="-152400" algn="r">
              <a:spcBef>
                <a:spcPts val="400"/>
              </a:spcBef>
              <a:buSzPts val="1900"/>
              <a:buNone/>
            </a:pPr>
            <a:r>
              <a:rPr lang="ka-GE" sz="2000" b="1" i="1" dirty="0">
                <a:solidFill>
                  <a:srgbClr val="FF3399"/>
                </a:solidFill>
                <a:latin typeface="Sylfaen" panose="010A0502050306030303" pitchFamily="18" charset="0"/>
                <a:ea typeface="Merriweather"/>
                <a:cs typeface="Merriweather"/>
                <a:sym typeface="Merriweather"/>
              </a:rPr>
              <a:t>„გამოკვლევა ხალხთა სიმდიდრის ბუნებისა და მი­ზე­ზე­­ბის შესახებ“</a:t>
            </a:r>
            <a:r>
              <a:rPr lang="ka-GE" sz="2000" b="1" dirty="0">
                <a:solidFill>
                  <a:srgbClr val="FF3399"/>
                </a:solidFill>
                <a:latin typeface="Sylfaen" panose="010A0502050306030303" pitchFamily="18" charset="0"/>
                <a:ea typeface="Merriweather"/>
                <a:cs typeface="Merriweather"/>
                <a:sym typeface="Merriweather"/>
              </a:rPr>
              <a:t> </a:t>
            </a:r>
          </a:p>
          <a:p>
            <a:pPr marL="273050" marR="0" lvl="0" indent="-152400" algn="l" rtl="0">
              <a:spcBef>
                <a:spcPts val="400"/>
              </a:spcBef>
              <a:spcAft>
                <a:spcPts val="0"/>
              </a:spcAft>
              <a:buClr>
                <a:srgbClr val="0BD0D9"/>
              </a:buClr>
              <a:buSzPts val="1900"/>
              <a:buFont typeface="Noto Sans Symbols"/>
              <a:buNone/>
            </a:pPr>
            <a:endParaRPr sz="2000" b="1" i="0" u="none" dirty="0">
              <a:solidFill>
                <a:srgbClr val="660066"/>
              </a:solidFill>
              <a:latin typeface="Sylfaen" panose="010A0502050306030303" pitchFamily="18" charset="0"/>
              <a:ea typeface="Merriweather"/>
              <a:cs typeface="Merriweather"/>
              <a:sym typeface="Merriweather"/>
            </a:endParaRPr>
          </a:p>
        </p:txBody>
      </p:sp>
      <p:sp>
        <p:nvSpPr>
          <p:cNvPr id="5" name="Google Shape;144;p17"/>
          <p:cNvSpPr txBox="1">
            <a:spLocks/>
          </p:cNvSpPr>
          <p:nvPr/>
        </p:nvSpPr>
        <p:spPr>
          <a:xfrm>
            <a:off x="297543" y="0"/>
            <a:ext cx="8229600" cy="304800"/>
          </a:xfrm>
          <a:prstGeom prst="rect">
            <a:avLst/>
          </a:prstGeom>
          <a:noFill/>
          <a:ln>
            <a:noFill/>
          </a:ln>
        </p:spPr>
        <p:txBody>
          <a:bodyPr spcFirstLastPara="1" wrap="square" lIns="0" tIns="4570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9pPr>
          </a:lstStyle>
          <a:p>
            <a:pPr algn="ctr">
              <a:buClr>
                <a:schemeClr val="dk2"/>
              </a:buClr>
              <a:buSzPts val="2400"/>
              <a:buFont typeface="Calibri"/>
              <a:buNone/>
            </a:pPr>
            <a:r>
              <a:rPr lang="ka-GE" sz="2400" b="1" smtClean="0">
                <a:solidFill>
                  <a:srgbClr val="C00000"/>
                </a:solidFill>
                <a:latin typeface="Sylfaen" panose="010A0502050306030303" pitchFamily="18" charset="0"/>
              </a:rPr>
              <a:t>ბაზრის უხილავი ხელის ქრისტიანული გააზრება</a:t>
            </a:r>
            <a:endParaRPr lang="ka-GE" sz="2400" dirty="0">
              <a:solidFill>
                <a:srgbClr val="C00000"/>
              </a:solidFill>
              <a:latin typeface="Sylfaen" panose="010A0502050306030303"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8">
                                            <p:txEl>
                                              <p:pRg st="0" end="0"/>
                                            </p:txEl>
                                          </p:spTgt>
                                        </p:tgtEl>
                                        <p:attrNameLst>
                                          <p:attrName>style.visibility</p:attrName>
                                        </p:attrNameLst>
                                      </p:cBhvr>
                                      <p:to>
                                        <p:strVal val="visible"/>
                                      </p:to>
                                    </p:set>
                                    <p:anim calcmode="lin" valueType="num">
                                      <p:cBhvr additive="base">
                                        <p:cTn id="7" dur="500"/>
                                        <p:tgtEl>
                                          <p:spTgt spid="20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8">
                                            <p:txEl>
                                              <p:pRg st="3" end="3"/>
                                            </p:txEl>
                                          </p:spTgt>
                                        </p:tgtEl>
                                        <p:attrNameLst>
                                          <p:attrName>style.visibility</p:attrName>
                                        </p:attrNameLst>
                                      </p:cBhvr>
                                      <p:to>
                                        <p:strVal val="visible"/>
                                      </p:to>
                                    </p:set>
                                    <p:anim calcmode="lin" valueType="num">
                                      <p:cBhvr additive="base">
                                        <p:cTn id="12" dur="500"/>
                                        <p:tgtEl>
                                          <p:spTgt spid="20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8">
                                            <p:txEl>
                                              <p:pRg st="4" end="4"/>
                                            </p:txEl>
                                          </p:spTgt>
                                        </p:tgtEl>
                                        <p:attrNameLst>
                                          <p:attrName>style.visibility</p:attrName>
                                        </p:attrNameLst>
                                      </p:cBhvr>
                                      <p:to>
                                        <p:strVal val="visible"/>
                                      </p:to>
                                    </p:set>
                                    <p:anim calcmode="lin" valueType="num">
                                      <p:cBhvr additive="base">
                                        <p:cTn id="17" dur="500"/>
                                        <p:tgtEl>
                                          <p:spTgt spid="20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8">
                                            <p:txEl>
                                              <p:pRg st="1" end="1"/>
                                            </p:txEl>
                                          </p:spTgt>
                                        </p:tgtEl>
                                        <p:attrNameLst>
                                          <p:attrName>style.visibility</p:attrName>
                                        </p:attrNameLst>
                                      </p:cBhvr>
                                      <p:to>
                                        <p:strVal val="visible"/>
                                      </p:to>
                                    </p:set>
                                    <p:anim calcmode="lin" valueType="num">
                                      <p:cBhvr additive="base">
                                        <p:cTn id="22" dur="500"/>
                                        <p:tgtEl>
                                          <p:spTgt spid="20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8">
                                            <p:txEl>
                                              <p:pRg st="2" end="2"/>
                                            </p:txEl>
                                          </p:spTgt>
                                        </p:tgtEl>
                                        <p:attrNameLst>
                                          <p:attrName>style.visibility</p:attrName>
                                        </p:attrNameLst>
                                      </p:cBhvr>
                                      <p:to>
                                        <p:strVal val="visible"/>
                                      </p:to>
                                    </p:set>
                                    <p:anim calcmode="lin" valueType="num">
                                      <p:cBhvr additive="base">
                                        <p:cTn id="27" dur="500"/>
                                        <p:tgtEl>
                                          <p:spTgt spid="20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ნაკადი">
  <a:themeElements>
    <a:clrScheme name="ნაკადი">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ნაკადი">
  <a:themeElements>
    <a:clrScheme name="ნაკადი">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ნაკადი">
  <a:themeElements>
    <a:clrScheme name="ნაკადი">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ნაკადი">
  <a:themeElements>
    <a:clrScheme name="ნაკადი">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1367</Words>
  <Application>Microsoft Office PowerPoint</Application>
  <PresentationFormat>ეკრანი (4:3)</PresentationFormat>
  <Paragraphs>117</Paragraphs>
  <Slides>12</Slides>
  <Notes>12</Notes>
  <HiddenSlides>0</HiddenSlides>
  <MMClips>0</MMClips>
  <ScaleCrop>false</ScaleCrop>
  <HeadingPairs>
    <vt:vector size="6" baseType="variant">
      <vt:variant>
        <vt:lpstr>გამოყენებული შრიფტები</vt:lpstr>
      </vt:variant>
      <vt:variant>
        <vt:i4>6</vt:i4>
      </vt:variant>
      <vt:variant>
        <vt:lpstr>თემა</vt:lpstr>
      </vt:variant>
      <vt:variant>
        <vt:i4>4</vt:i4>
      </vt:variant>
      <vt:variant>
        <vt:lpstr>სლაიდების სათაურები</vt:lpstr>
      </vt:variant>
      <vt:variant>
        <vt:i4>12</vt:i4>
      </vt:variant>
    </vt:vector>
  </HeadingPairs>
  <TitlesOfParts>
    <vt:vector size="22" baseType="lpstr">
      <vt:lpstr>Calibri</vt:lpstr>
      <vt:lpstr>Noto Sans Symbols</vt:lpstr>
      <vt:lpstr>Constantia</vt:lpstr>
      <vt:lpstr>Merriweather</vt:lpstr>
      <vt:lpstr>Arial</vt:lpstr>
      <vt:lpstr>Sylfaen</vt:lpstr>
      <vt:lpstr>ნაკადი</vt:lpstr>
      <vt:lpstr>1_ნაკადი</vt:lpstr>
      <vt:lpstr>2_ნაკადი</vt:lpstr>
      <vt:lpstr>3_ნაკადი</vt:lpstr>
      <vt:lpstr>ბაზრის „უხილავის ხელის“ ქრისტიანული გააზრება  მურმან ცეცხლაძე ასოცირებული პროფესორი  ბათუმის შოთა რუსთაველის სახელმწიფო უნივერსიტეტი ეკონომიკისა და ბიზნესის ფაკულტეტი ეკონომიკის დეპარტამენტი</vt:lpstr>
      <vt:lpstr>ბაზრის უხილავი ხელის ქრისტიანული გააზრება</vt:lpstr>
      <vt:lpstr>ბაზრის უხილავი ხელის ქრისტიანული გააზრება</vt:lpstr>
      <vt:lpstr>ბაზრის უხილავი ხელის ქრისტიანული გააზრება</vt:lpstr>
      <vt:lpstr>ბაზრის უხილავი ხელის ქრისტიანული გააზრება</vt:lpstr>
      <vt:lpstr>PowerPoint-ის პრეზენტაცია</vt:lpstr>
      <vt:lpstr>ბაზრის უხილავი ხელის ქრისტიანული გააზრება</vt:lpstr>
      <vt:lpstr>ბაზრის უხილავი ხელის ქრისტიანული გააზრება</vt:lpstr>
      <vt:lpstr>PowerPoint-ის პრეზენტაცია</vt:lpstr>
      <vt:lpstr>ბაზრის უხილავი ხელის ქრისტიანული გააზრება</vt:lpstr>
      <vt:lpstr>ბაზრის უხილავი ხელის ქრისტიანული გააზრება</vt:lpstr>
      <vt:lpstr>ბაზრის უხილავი ხელის ქრისტიანული გააზრება</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ბაზრის „უხილავის ხელის“ ქრისტიანული გააზრება  მურმან ცეცხლაძე ასოცირებული პროფესორი  ბათუმის შოთა რუსთაველის სახელმწიფო უნივერსიტეტი ეკონომიკისა და ბიზნესის ფაკულტეტი ეკონომიკის დეპარტამენტი</dc:title>
  <cp:lastModifiedBy>Mari</cp:lastModifiedBy>
  <cp:revision>18</cp:revision>
  <dcterms:modified xsi:type="dcterms:W3CDTF">2019-07-17T08:49:45Z</dcterms:modified>
</cp:coreProperties>
</file>