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6" r:id="rId28"/>
    <p:sldId id="287" r:id="rId29"/>
    <p:sldId id="288" r:id="rId30"/>
    <p:sldId id="289" r:id="rId31"/>
    <p:sldId id="290" r:id="rId32"/>
    <p:sldId id="291" r:id="rId33"/>
    <p:sldId id="293" r:id="rId34"/>
    <p:sldId id="292" r:id="rId35"/>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SUPC" initials="B" lastIdx="1" clrIdx="0">
    <p:extLst>
      <p:ext uri="{19B8F6BF-5375-455C-9EA6-DF929625EA0E}">
        <p15:presenceInfo xmlns:p15="http://schemas.microsoft.com/office/powerpoint/2012/main" userId="BSU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ka-GE"/>
              <a:t> აუცილებელია თუ არა საგაკვეთილო პროცესში თანამშრომლობითი სტრატეგიების გამოყენება?</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ka-GE"/>
        </a:p>
      </c:txPr>
    </c:title>
    <c:autoTitleDeleted val="0"/>
    <c:plotArea>
      <c:layout/>
      <c:pieChart>
        <c:varyColors val="1"/>
        <c:ser>
          <c:idx val="0"/>
          <c:order val="0"/>
          <c:tx>
            <c:strRef>
              <c:f>ფურცელი1!$B$1</c:f>
              <c:strCache>
                <c:ptCount val="1"/>
                <c:pt idx="0">
                  <c:v>გაყიდვები</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2"/>
                <c:pt idx="0">
                  <c:v>აუცილებელია</c:v>
                </c:pt>
                <c:pt idx="1">
                  <c:v>არ არის აუცილებელი</c:v>
                </c:pt>
              </c:strCache>
            </c:strRef>
          </c:cat>
          <c:val>
            <c:numRef>
              <c:f>ფურცელი1!$B$2:$B$5</c:f>
              <c:numCache>
                <c:formatCode>0%</c:formatCode>
                <c:ptCount val="4"/>
                <c:pt idx="0">
                  <c:v>0.8</c:v>
                </c:pt>
                <c:pt idx="1">
                  <c:v>0.2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ფურცელი1!$B$1</c:f>
              <c:strCache>
                <c:ptCount val="1"/>
                <c:pt idx="0">
                  <c:v>სვეტი1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3"/>
                <c:pt idx="0">
                  <c:v>იწვევს</c:v>
                </c:pt>
                <c:pt idx="1">
                  <c:v>არ იწვევს </c:v>
                </c:pt>
                <c:pt idx="2">
                  <c:v>ნაწილობრივ იწვევს </c:v>
                </c:pt>
              </c:strCache>
            </c:strRef>
          </c:cat>
          <c:val>
            <c:numRef>
              <c:f>ფურცელი1!$B$2:$B$5</c:f>
              <c:numCache>
                <c:formatCode>0%</c:formatCode>
                <c:ptCount val="4"/>
                <c:pt idx="0">
                  <c:v>0.8</c:v>
                </c:pt>
                <c:pt idx="1">
                  <c:v>0.15</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ფურცელი1!$B$1</c:f>
              <c:strCache>
                <c:ptCount val="1"/>
                <c:pt idx="0">
                  <c:v>გაყიდვები</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3"/>
                <c:pt idx="0">
                  <c:v>შესაძლებელია</c:v>
                </c:pt>
                <c:pt idx="1">
                  <c:v>ნაწილობრივ არის შესაძლებელი</c:v>
                </c:pt>
                <c:pt idx="2">
                  <c:v>არ არის შესაძლებელი</c:v>
                </c:pt>
              </c:strCache>
            </c:strRef>
          </c:cat>
          <c:val>
            <c:numRef>
              <c:f>ფურცელი1!$B$2:$B$5</c:f>
              <c:numCache>
                <c:formatCode>0%</c:formatCode>
                <c:ptCount val="4"/>
                <c:pt idx="0">
                  <c:v>0.6</c:v>
                </c:pt>
                <c:pt idx="1">
                  <c:v>0.3</c:v>
                </c:pt>
                <c:pt idx="2">
                  <c:v>0.1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ფურცელი1!$B$1</c:f>
              <c:strCache>
                <c:ptCount val="1"/>
                <c:pt idx="0">
                  <c:v>გაყიდვები</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3"/>
                <c:pt idx="0">
                  <c:v>ობიექტურად გვაფასებენ</c:v>
                </c:pt>
                <c:pt idx="1">
                  <c:v>ნაწილობრივ ობიექტურად გვაფასებენ</c:v>
                </c:pt>
                <c:pt idx="2">
                  <c:v>ვერ გვაფასებენ ობიექტურად</c:v>
                </c:pt>
              </c:strCache>
            </c:strRef>
          </c:cat>
          <c:val>
            <c:numRef>
              <c:f>ფურცელი1!$B$2:$B$5</c:f>
              <c:numCache>
                <c:formatCode>0%</c:formatCode>
                <c:ptCount val="4"/>
                <c:pt idx="0">
                  <c:v>0.8</c:v>
                </c:pt>
                <c:pt idx="1">
                  <c:v>0.1</c:v>
                </c:pt>
                <c:pt idx="2">
                  <c:v>0.1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ka-GE" sz="1400" dirty="0"/>
              <a:t>უწყობს თუ არა ხელს დემოკრატიული ცნობიერების გაზრდას თანამშრომლობითი სწავლების სტრატეგიების გამოყენება საგაკვეთილო პროცესში?</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ka-GE"/>
        </a:p>
      </c:txPr>
    </c:title>
    <c:autoTitleDeleted val="0"/>
    <c:plotArea>
      <c:layout/>
      <c:pieChart>
        <c:varyColors val="1"/>
        <c:ser>
          <c:idx val="0"/>
          <c:order val="0"/>
          <c:tx>
            <c:strRef>
              <c:f>ფურცელი1!$B$1</c:f>
              <c:strCache>
                <c:ptCount val="1"/>
                <c:pt idx="0">
                  <c:v>გაყიდვები</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4"/>
                <c:pt idx="0">
                  <c:v>უწყობს</c:v>
                </c:pt>
                <c:pt idx="1">
                  <c:v>ნაწილობრივ უწყობს</c:v>
                </c:pt>
                <c:pt idx="3">
                  <c:v>მეოთხე კვარტალი</c:v>
                </c:pt>
              </c:strCache>
            </c:strRef>
          </c:cat>
          <c:val>
            <c:numRef>
              <c:f>ფურცელი1!$B$2:$B$5</c:f>
              <c:numCache>
                <c:formatCode>0%</c:formatCode>
                <c:ptCount val="4"/>
                <c:pt idx="0">
                  <c:v>0.8</c:v>
                </c:pt>
                <c:pt idx="1">
                  <c:v>0.2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ფურცელი1!$B$1</c:f>
              <c:strCache>
                <c:ptCount val="1"/>
                <c:pt idx="0">
                  <c:v>გაყიდვები</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ka-G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ფურცელი1!$A$2:$A$5</c:f>
              <c:strCache>
                <c:ptCount val="3"/>
                <c:pt idx="0">
                  <c:v>შეფასებას</c:v>
                </c:pt>
                <c:pt idx="1">
                  <c:v>კომუნიკაციას და ურთიერთდახმარებას 60%</c:v>
                </c:pt>
                <c:pt idx="2">
                  <c:v>ორივეს ერთად</c:v>
                </c:pt>
              </c:strCache>
            </c:strRef>
          </c:cat>
          <c:val>
            <c:numRef>
              <c:f>ფურცელი1!$B$2:$B$5</c:f>
              <c:numCache>
                <c:formatCode>0%</c:formatCode>
                <c:ptCount val="4"/>
                <c:pt idx="0">
                  <c:v>0.2</c:v>
                </c:pt>
                <c:pt idx="1">
                  <c:v>0.3</c:v>
                </c:pt>
                <c:pt idx="2">
                  <c:v>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6-22T23:51:53.025" idx="1">
    <p:pos x="10" y="10"/>
    <p:text>დიაგრამიდან ჩანს, რომ მოცემულ კითხვაზე მოსწავლეთა უმეტესობა (80%) პასუხობს, რომ აუცილებელია საგაკვეთილო პროცესში თანამშრომლობითი სტრატეგიების გამოყენება. აღნიშნულიდან გამომდინარე რადგანაც მოსწავლეთა უმრავლესობა თანამშრობლობით სწავლებას უპირატესობას ანიჭებს, ეს იმას ნიშნავს, რომ სასწავლო პროცესში თანამშრომლობითი სწავლების გამოყენება მოსწავლეთა მოტივაციას ხელს შეუწყობს. შესაბამისად სწავლა უფრო სასიამოვნო პროცესად გადაიქცევა მათთვის.</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6D595-9D9B-453E-B275-CF128D73A07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ka-GE"/>
        </a:p>
      </dgm:t>
    </dgm:pt>
    <dgm:pt modelId="{26301922-FB18-4690-BEB8-8AA68CA156FC}">
      <dgm:prSet phldrT="[ტექსტი]" custT="1"/>
      <dgm:spPr>
        <a:solidFill>
          <a:schemeClr val="accent4">
            <a:lumMod val="20000"/>
            <a:lumOff val="80000"/>
          </a:schemeClr>
        </a:solidFill>
      </dgm:spPr>
      <dgm:t>
        <a:bodyPr/>
        <a:lstStyle/>
        <a:p>
          <a:pPr algn="just">
            <a:lnSpc>
              <a:spcPct val="100000"/>
            </a:lnSpc>
          </a:pPr>
          <a:r>
            <a:rPr lang="ka-GE" sz="1400" dirty="0" smtClean="0"/>
            <a:t> </a:t>
          </a:r>
          <a:r>
            <a:rPr lang="ka-GE" sz="1400" dirty="0" smtClean="0">
              <a:solidFill>
                <a:schemeClr val="tx1"/>
              </a:solidFill>
            </a:rPr>
            <a:t>მოსწავლეთა ცნობიერების განვითარება და ფორმირება უნდა მოხდეს პირადი ღირსების, პასუხისმგებლობის გათვალისწინებით სასწავლო პროცესში;</a:t>
          </a:r>
          <a:endParaRPr lang="ka-GE" sz="1400" dirty="0">
            <a:solidFill>
              <a:schemeClr val="tx1"/>
            </a:solidFill>
          </a:endParaRPr>
        </a:p>
      </dgm:t>
    </dgm:pt>
    <dgm:pt modelId="{888E6AD9-FB3A-49B1-A51F-0D68AAE277F5}" type="parTrans" cxnId="{228262C1-AFE6-4C18-A35B-C049F902DCFD}">
      <dgm:prSet/>
      <dgm:spPr/>
      <dgm:t>
        <a:bodyPr/>
        <a:lstStyle/>
        <a:p>
          <a:endParaRPr lang="ka-GE"/>
        </a:p>
      </dgm:t>
    </dgm:pt>
    <dgm:pt modelId="{FA64A2B4-A8F0-4927-A85B-ECDF7306E3B7}" type="sibTrans" cxnId="{228262C1-AFE6-4C18-A35B-C049F902DCFD}">
      <dgm:prSet/>
      <dgm:spPr/>
      <dgm:t>
        <a:bodyPr/>
        <a:lstStyle/>
        <a:p>
          <a:endParaRPr lang="ka-GE"/>
        </a:p>
      </dgm:t>
    </dgm:pt>
    <dgm:pt modelId="{03713067-C81F-4352-B6F8-6A456F538F97}">
      <dgm:prSet phldrT="[ტექსტი]" custT="1"/>
      <dgm:spPr>
        <a:solidFill>
          <a:schemeClr val="accent4">
            <a:lumMod val="20000"/>
            <a:lumOff val="80000"/>
          </a:schemeClr>
        </a:solidFill>
      </dgm:spPr>
      <dgm:t>
        <a:bodyPr/>
        <a:lstStyle/>
        <a:p>
          <a:pPr algn="just">
            <a:lnSpc>
              <a:spcPct val="100000"/>
            </a:lnSpc>
          </a:pPr>
          <a:r>
            <a:rPr lang="ka-GE" sz="1400" dirty="0" smtClean="0">
              <a:solidFill>
                <a:schemeClr val="tx1"/>
              </a:solidFill>
            </a:rPr>
            <a:t>მოსწავლეთა სწავლება წარიმართოს ერთობლივი და თანამშრომლობითი, ჯგუფური სწავლების საფუძველზე;</a:t>
          </a:r>
          <a:endParaRPr lang="ka-GE" sz="1400" dirty="0">
            <a:solidFill>
              <a:schemeClr val="tx1"/>
            </a:solidFill>
          </a:endParaRPr>
        </a:p>
      </dgm:t>
    </dgm:pt>
    <dgm:pt modelId="{F1C5DC4A-CA80-405C-847D-6F2128FCC744}" type="parTrans" cxnId="{463A631E-5F3E-4B92-A17D-9DBE68E41C62}">
      <dgm:prSet/>
      <dgm:spPr/>
      <dgm:t>
        <a:bodyPr/>
        <a:lstStyle/>
        <a:p>
          <a:endParaRPr lang="ka-GE"/>
        </a:p>
      </dgm:t>
    </dgm:pt>
    <dgm:pt modelId="{CF759F6A-DFEC-42E4-81D0-A006B03F7FF4}" type="sibTrans" cxnId="{463A631E-5F3E-4B92-A17D-9DBE68E41C62}">
      <dgm:prSet/>
      <dgm:spPr/>
      <dgm:t>
        <a:bodyPr/>
        <a:lstStyle/>
        <a:p>
          <a:endParaRPr lang="ka-GE"/>
        </a:p>
      </dgm:t>
    </dgm:pt>
    <dgm:pt modelId="{28D9027A-5015-4268-AB4B-80A676E32782}">
      <dgm:prSet phldrT="[ტექსტი]" custT="1"/>
      <dgm:spPr>
        <a:solidFill>
          <a:schemeClr val="accent4">
            <a:lumMod val="20000"/>
            <a:lumOff val="80000"/>
          </a:schemeClr>
        </a:solidFill>
      </dgm:spPr>
      <dgm:t>
        <a:bodyPr/>
        <a:lstStyle/>
        <a:p>
          <a:pPr algn="just">
            <a:lnSpc>
              <a:spcPct val="100000"/>
            </a:lnSpc>
          </a:pPr>
          <a:r>
            <a:rPr lang="ka-GE" sz="1400" dirty="0" smtClean="0">
              <a:solidFill>
                <a:schemeClr val="tx1"/>
              </a:solidFill>
            </a:rPr>
            <a:t>სკოლებში სასწავლო პროცესები განხორციელდეს იმ შემუშავებული სასწავლო დოკუმენტებით, რომლებიც დემოკრატიული განათლების პრინციპებს ემყარება.   ეს პროცესი ნებისმიერი საგნის სწავლების მაგალითზე უნდა განხორციელდეს.       </a:t>
          </a:r>
          <a:endParaRPr lang="ka-GE" sz="1400" dirty="0">
            <a:solidFill>
              <a:schemeClr val="tx1"/>
            </a:solidFill>
          </a:endParaRPr>
        </a:p>
      </dgm:t>
    </dgm:pt>
    <dgm:pt modelId="{D08D975D-5C89-4EF9-ACB8-EE5CDFCA109E}" type="parTrans" cxnId="{3574C415-2BA9-496E-A47E-B862271EC0EB}">
      <dgm:prSet/>
      <dgm:spPr/>
    </dgm:pt>
    <dgm:pt modelId="{54E09046-CF75-40CD-8AAB-32B49C2A48DC}" type="sibTrans" cxnId="{3574C415-2BA9-496E-A47E-B862271EC0EB}">
      <dgm:prSet/>
      <dgm:spPr/>
    </dgm:pt>
    <dgm:pt modelId="{9878C8ED-81FE-46FD-B5A6-D02B39FE560C}" type="pres">
      <dgm:prSet presAssocID="{FCC6D595-9D9B-453E-B275-CF128D73A07C}" presName="linear" presStyleCnt="0">
        <dgm:presLayoutVars>
          <dgm:dir/>
          <dgm:animLvl val="lvl"/>
          <dgm:resizeHandles val="exact"/>
        </dgm:presLayoutVars>
      </dgm:prSet>
      <dgm:spPr/>
      <dgm:t>
        <a:bodyPr/>
        <a:lstStyle/>
        <a:p>
          <a:endParaRPr lang="ka-GE"/>
        </a:p>
      </dgm:t>
    </dgm:pt>
    <dgm:pt modelId="{60D446E7-8EF0-4AB2-9352-B711447F3844}" type="pres">
      <dgm:prSet presAssocID="{26301922-FB18-4690-BEB8-8AA68CA156FC}" presName="parentLin" presStyleCnt="0"/>
      <dgm:spPr/>
    </dgm:pt>
    <dgm:pt modelId="{7125E3AB-1470-4FB8-9B0F-A2BAC647F8AA}" type="pres">
      <dgm:prSet presAssocID="{26301922-FB18-4690-BEB8-8AA68CA156FC}" presName="parentLeftMargin" presStyleLbl="node1" presStyleIdx="0" presStyleCnt="3"/>
      <dgm:spPr/>
      <dgm:t>
        <a:bodyPr/>
        <a:lstStyle/>
        <a:p>
          <a:endParaRPr lang="ka-GE"/>
        </a:p>
      </dgm:t>
    </dgm:pt>
    <dgm:pt modelId="{E86F24D8-C6CB-4A88-94A4-69E708EC0B73}" type="pres">
      <dgm:prSet presAssocID="{26301922-FB18-4690-BEB8-8AA68CA156FC}" presName="parentText" presStyleLbl="node1" presStyleIdx="0" presStyleCnt="3" custScaleX="142857">
        <dgm:presLayoutVars>
          <dgm:chMax val="0"/>
          <dgm:bulletEnabled val="1"/>
        </dgm:presLayoutVars>
      </dgm:prSet>
      <dgm:spPr/>
      <dgm:t>
        <a:bodyPr/>
        <a:lstStyle/>
        <a:p>
          <a:endParaRPr lang="ka-GE"/>
        </a:p>
      </dgm:t>
    </dgm:pt>
    <dgm:pt modelId="{BB4D90E1-CB81-4AA4-B1E4-050A065BB43A}" type="pres">
      <dgm:prSet presAssocID="{26301922-FB18-4690-BEB8-8AA68CA156FC}" presName="negativeSpace" presStyleCnt="0"/>
      <dgm:spPr/>
    </dgm:pt>
    <dgm:pt modelId="{B74EB0CA-6ECA-4A26-8C2E-26D2DE084E11}" type="pres">
      <dgm:prSet presAssocID="{26301922-FB18-4690-BEB8-8AA68CA156FC}" presName="childText" presStyleLbl="conFgAcc1" presStyleIdx="0" presStyleCnt="3">
        <dgm:presLayoutVars>
          <dgm:bulletEnabled val="1"/>
        </dgm:presLayoutVars>
      </dgm:prSet>
      <dgm:spPr/>
    </dgm:pt>
    <dgm:pt modelId="{93920D66-333F-4B1B-BDF7-2977EA793B52}" type="pres">
      <dgm:prSet presAssocID="{FA64A2B4-A8F0-4927-A85B-ECDF7306E3B7}" presName="spaceBetweenRectangles" presStyleCnt="0"/>
      <dgm:spPr/>
    </dgm:pt>
    <dgm:pt modelId="{73951E6A-DBC5-4828-8779-63D2175DCE07}" type="pres">
      <dgm:prSet presAssocID="{03713067-C81F-4352-B6F8-6A456F538F97}" presName="parentLin" presStyleCnt="0"/>
      <dgm:spPr/>
    </dgm:pt>
    <dgm:pt modelId="{6B65CE16-491E-4B9F-8D00-DC7966AE4949}" type="pres">
      <dgm:prSet presAssocID="{03713067-C81F-4352-B6F8-6A456F538F97}" presName="parentLeftMargin" presStyleLbl="node1" presStyleIdx="0" presStyleCnt="3"/>
      <dgm:spPr/>
      <dgm:t>
        <a:bodyPr/>
        <a:lstStyle/>
        <a:p>
          <a:endParaRPr lang="ka-GE"/>
        </a:p>
      </dgm:t>
    </dgm:pt>
    <dgm:pt modelId="{8A47E145-CD34-43C8-A897-98218DBD4179}" type="pres">
      <dgm:prSet presAssocID="{03713067-C81F-4352-B6F8-6A456F538F97}" presName="parentText" presStyleLbl="node1" presStyleIdx="1" presStyleCnt="3" custScaleX="142857">
        <dgm:presLayoutVars>
          <dgm:chMax val="0"/>
          <dgm:bulletEnabled val="1"/>
        </dgm:presLayoutVars>
      </dgm:prSet>
      <dgm:spPr/>
      <dgm:t>
        <a:bodyPr/>
        <a:lstStyle/>
        <a:p>
          <a:endParaRPr lang="ka-GE"/>
        </a:p>
      </dgm:t>
    </dgm:pt>
    <dgm:pt modelId="{DB041C5C-6DA3-44CD-9A60-E4B6F25118A8}" type="pres">
      <dgm:prSet presAssocID="{03713067-C81F-4352-B6F8-6A456F538F97}" presName="negativeSpace" presStyleCnt="0"/>
      <dgm:spPr/>
    </dgm:pt>
    <dgm:pt modelId="{BE446FD9-3292-4F6C-A7DD-8A20F2EFCB4A}" type="pres">
      <dgm:prSet presAssocID="{03713067-C81F-4352-B6F8-6A456F538F97}" presName="childText" presStyleLbl="conFgAcc1" presStyleIdx="1" presStyleCnt="3">
        <dgm:presLayoutVars>
          <dgm:bulletEnabled val="1"/>
        </dgm:presLayoutVars>
      </dgm:prSet>
      <dgm:spPr/>
    </dgm:pt>
    <dgm:pt modelId="{CCF0C6D5-5F04-4E2D-A421-79AA4BA082EE}" type="pres">
      <dgm:prSet presAssocID="{CF759F6A-DFEC-42E4-81D0-A006B03F7FF4}" presName="spaceBetweenRectangles" presStyleCnt="0"/>
      <dgm:spPr/>
    </dgm:pt>
    <dgm:pt modelId="{F9D4BA9B-C3C5-493D-8AA9-6A226FF16506}" type="pres">
      <dgm:prSet presAssocID="{28D9027A-5015-4268-AB4B-80A676E32782}" presName="parentLin" presStyleCnt="0"/>
      <dgm:spPr/>
    </dgm:pt>
    <dgm:pt modelId="{BBCF6C1F-32FB-48A2-87B2-8B147BF5BEC1}" type="pres">
      <dgm:prSet presAssocID="{28D9027A-5015-4268-AB4B-80A676E32782}" presName="parentLeftMargin" presStyleLbl="node1" presStyleIdx="1" presStyleCnt="3"/>
      <dgm:spPr/>
      <dgm:t>
        <a:bodyPr/>
        <a:lstStyle/>
        <a:p>
          <a:endParaRPr lang="ka-GE"/>
        </a:p>
      </dgm:t>
    </dgm:pt>
    <dgm:pt modelId="{83A71C41-5C53-48C3-80D2-0BA9B1387E61}" type="pres">
      <dgm:prSet presAssocID="{28D9027A-5015-4268-AB4B-80A676E32782}" presName="parentText" presStyleLbl="node1" presStyleIdx="2" presStyleCnt="3" custScaleX="142857">
        <dgm:presLayoutVars>
          <dgm:chMax val="0"/>
          <dgm:bulletEnabled val="1"/>
        </dgm:presLayoutVars>
      </dgm:prSet>
      <dgm:spPr/>
      <dgm:t>
        <a:bodyPr/>
        <a:lstStyle/>
        <a:p>
          <a:endParaRPr lang="ka-GE"/>
        </a:p>
      </dgm:t>
    </dgm:pt>
    <dgm:pt modelId="{B595BA80-4428-4BBE-9D51-A767FC66875B}" type="pres">
      <dgm:prSet presAssocID="{28D9027A-5015-4268-AB4B-80A676E32782}" presName="negativeSpace" presStyleCnt="0"/>
      <dgm:spPr/>
    </dgm:pt>
    <dgm:pt modelId="{98CBD29E-6C97-4924-8D0B-F27452340C6D}" type="pres">
      <dgm:prSet presAssocID="{28D9027A-5015-4268-AB4B-80A676E32782}" presName="childText" presStyleLbl="conFgAcc1" presStyleIdx="2" presStyleCnt="3">
        <dgm:presLayoutVars>
          <dgm:bulletEnabled val="1"/>
        </dgm:presLayoutVars>
      </dgm:prSet>
      <dgm:spPr/>
    </dgm:pt>
  </dgm:ptLst>
  <dgm:cxnLst>
    <dgm:cxn modelId="{228262C1-AFE6-4C18-A35B-C049F902DCFD}" srcId="{FCC6D595-9D9B-453E-B275-CF128D73A07C}" destId="{26301922-FB18-4690-BEB8-8AA68CA156FC}" srcOrd="0" destOrd="0" parTransId="{888E6AD9-FB3A-49B1-A51F-0D68AAE277F5}" sibTransId="{FA64A2B4-A8F0-4927-A85B-ECDF7306E3B7}"/>
    <dgm:cxn modelId="{D4EE0F9C-3756-47F4-BDEE-71D35E7FB4A1}" type="presOf" srcId="{26301922-FB18-4690-BEB8-8AA68CA156FC}" destId="{E86F24D8-C6CB-4A88-94A4-69E708EC0B73}" srcOrd="1" destOrd="0" presId="urn:microsoft.com/office/officeart/2005/8/layout/list1"/>
    <dgm:cxn modelId="{64EA491F-E838-4432-98AE-9C1C7D8FF189}" type="presOf" srcId="{26301922-FB18-4690-BEB8-8AA68CA156FC}" destId="{7125E3AB-1470-4FB8-9B0F-A2BAC647F8AA}" srcOrd="0" destOrd="0" presId="urn:microsoft.com/office/officeart/2005/8/layout/list1"/>
    <dgm:cxn modelId="{03C5C3C1-E5C8-431D-BB54-33C14D8D68F3}" type="presOf" srcId="{FCC6D595-9D9B-453E-B275-CF128D73A07C}" destId="{9878C8ED-81FE-46FD-B5A6-D02B39FE560C}" srcOrd="0" destOrd="0" presId="urn:microsoft.com/office/officeart/2005/8/layout/list1"/>
    <dgm:cxn modelId="{3574C415-2BA9-496E-A47E-B862271EC0EB}" srcId="{FCC6D595-9D9B-453E-B275-CF128D73A07C}" destId="{28D9027A-5015-4268-AB4B-80A676E32782}" srcOrd="2" destOrd="0" parTransId="{D08D975D-5C89-4EF9-ACB8-EE5CDFCA109E}" sibTransId="{54E09046-CF75-40CD-8AAB-32B49C2A48DC}"/>
    <dgm:cxn modelId="{76C6C7FD-9560-4DC9-A1A2-7161A4E66F6E}" type="presOf" srcId="{28D9027A-5015-4268-AB4B-80A676E32782}" destId="{83A71C41-5C53-48C3-80D2-0BA9B1387E61}" srcOrd="1" destOrd="0" presId="urn:microsoft.com/office/officeart/2005/8/layout/list1"/>
    <dgm:cxn modelId="{463A631E-5F3E-4B92-A17D-9DBE68E41C62}" srcId="{FCC6D595-9D9B-453E-B275-CF128D73A07C}" destId="{03713067-C81F-4352-B6F8-6A456F538F97}" srcOrd="1" destOrd="0" parTransId="{F1C5DC4A-CA80-405C-847D-6F2128FCC744}" sibTransId="{CF759F6A-DFEC-42E4-81D0-A006B03F7FF4}"/>
    <dgm:cxn modelId="{FBD4FFEB-6C64-4C38-B745-E38146744268}" type="presOf" srcId="{03713067-C81F-4352-B6F8-6A456F538F97}" destId="{8A47E145-CD34-43C8-A897-98218DBD4179}" srcOrd="1" destOrd="0" presId="urn:microsoft.com/office/officeart/2005/8/layout/list1"/>
    <dgm:cxn modelId="{51093224-DA8B-4762-A824-1255CC663606}" type="presOf" srcId="{03713067-C81F-4352-B6F8-6A456F538F97}" destId="{6B65CE16-491E-4B9F-8D00-DC7966AE4949}" srcOrd="0" destOrd="0" presId="urn:microsoft.com/office/officeart/2005/8/layout/list1"/>
    <dgm:cxn modelId="{9AE2960E-CCF3-477F-A872-0D98166962B0}" type="presOf" srcId="{28D9027A-5015-4268-AB4B-80A676E32782}" destId="{BBCF6C1F-32FB-48A2-87B2-8B147BF5BEC1}" srcOrd="0" destOrd="0" presId="urn:microsoft.com/office/officeart/2005/8/layout/list1"/>
    <dgm:cxn modelId="{AA061584-59EC-476F-A870-8A1EB2F03170}" type="presParOf" srcId="{9878C8ED-81FE-46FD-B5A6-D02B39FE560C}" destId="{60D446E7-8EF0-4AB2-9352-B711447F3844}" srcOrd="0" destOrd="0" presId="urn:microsoft.com/office/officeart/2005/8/layout/list1"/>
    <dgm:cxn modelId="{D7ECACFF-51DC-4E4D-BDD1-6AEA5B4D2134}" type="presParOf" srcId="{60D446E7-8EF0-4AB2-9352-B711447F3844}" destId="{7125E3AB-1470-4FB8-9B0F-A2BAC647F8AA}" srcOrd="0" destOrd="0" presId="urn:microsoft.com/office/officeart/2005/8/layout/list1"/>
    <dgm:cxn modelId="{7288F66F-D226-4FC0-B0E5-C7C777A2A47C}" type="presParOf" srcId="{60D446E7-8EF0-4AB2-9352-B711447F3844}" destId="{E86F24D8-C6CB-4A88-94A4-69E708EC0B73}" srcOrd="1" destOrd="0" presId="urn:microsoft.com/office/officeart/2005/8/layout/list1"/>
    <dgm:cxn modelId="{A9F96533-6F8D-48BE-85C5-85A6E783A577}" type="presParOf" srcId="{9878C8ED-81FE-46FD-B5A6-D02B39FE560C}" destId="{BB4D90E1-CB81-4AA4-B1E4-050A065BB43A}" srcOrd="1" destOrd="0" presId="urn:microsoft.com/office/officeart/2005/8/layout/list1"/>
    <dgm:cxn modelId="{051DC2CD-5B2E-41E2-8A49-2579C9FA467B}" type="presParOf" srcId="{9878C8ED-81FE-46FD-B5A6-D02B39FE560C}" destId="{B74EB0CA-6ECA-4A26-8C2E-26D2DE084E11}" srcOrd="2" destOrd="0" presId="urn:microsoft.com/office/officeart/2005/8/layout/list1"/>
    <dgm:cxn modelId="{F7079667-DBA3-4778-810A-9AFCE7240178}" type="presParOf" srcId="{9878C8ED-81FE-46FD-B5A6-D02B39FE560C}" destId="{93920D66-333F-4B1B-BDF7-2977EA793B52}" srcOrd="3" destOrd="0" presId="urn:microsoft.com/office/officeart/2005/8/layout/list1"/>
    <dgm:cxn modelId="{0FCA2FFC-5E62-4608-86FD-7940E877B500}" type="presParOf" srcId="{9878C8ED-81FE-46FD-B5A6-D02B39FE560C}" destId="{73951E6A-DBC5-4828-8779-63D2175DCE07}" srcOrd="4" destOrd="0" presId="urn:microsoft.com/office/officeart/2005/8/layout/list1"/>
    <dgm:cxn modelId="{EE58D093-7745-4F5E-82BC-814AD7A3B43E}" type="presParOf" srcId="{73951E6A-DBC5-4828-8779-63D2175DCE07}" destId="{6B65CE16-491E-4B9F-8D00-DC7966AE4949}" srcOrd="0" destOrd="0" presId="urn:microsoft.com/office/officeart/2005/8/layout/list1"/>
    <dgm:cxn modelId="{8573C8D0-06A1-4807-87C5-CDF8C0ABC1BF}" type="presParOf" srcId="{73951E6A-DBC5-4828-8779-63D2175DCE07}" destId="{8A47E145-CD34-43C8-A897-98218DBD4179}" srcOrd="1" destOrd="0" presId="urn:microsoft.com/office/officeart/2005/8/layout/list1"/>
    <dgm:cxn modelId="{BC94880C-B76D-47D5-BA9B-EEB3BA084AE0}" type="presParOf" srcId="{9878C8ED-81FE-46FD-B5A6-D02B39FE560C}" destId="{DB041C5C-6DA3-44CD-9A60-E4B6F25118A8}" srcOrd="5" destOrd="0" presId="urn:microsoft.com/office/officeart/2005/8/layout/list1"/>
    <dgm:cxn modelId="{9D71EF29-E6FF-4061-ADFD-95A082B57C36}" type="presParOf" srcId="{9878C8ED-81FE-46FD-B5A6-D02B39FE560C}" destId="{BE446FD9-3292-4F6C-A7DD-8A20F2EFCB4A}" srcOrd="6" destOrd="0" presId="urn:microsoft.com/office/officeart/2005/8/layout/list1"/>
    <dgm:cxn modelId="{B6B2D90C-752B-4212-8DE1-84350E22EEA3}" type="presParOf" srcId="{9878C8ED-81FE-46FD-B5A6-D02B39FE560C}" destId="{CCF0C6D5-5F04-4E2D-A421-79AA4BA082EE}" srcOrd="7" destOrd="0" presId="urn:microsoft.com/office/officeart/2005/8/layout/list1"/>
    <dgm:cxn modelId="{DC04A255-1B6E-4836-9151-39BDE4728C86}" type="presParOf" srcId="{9878C8ED-81FE-46FD-B5A6-D02B39FE560C}" destId="{F9D4BA9B-C3C5-493D-8AA9-6A226FF16506}" srcOrd="8" destOrd="0" presId="urn:microsoft.com/office/officeart/2005/8/layout/list1"/>
    <dgm:cxn modelId="{833EAC92-1F60-4880-9970-1D5D8C1F827F}" type="presParOf" srcId="{F9D4BA9B-C3C5-493D-8AA9-6A226FF16506}" destId="{BBCF6C1F-32FB-48A2-87B2-8B147BF5BEC1}" srcOrd="0" destOrd="0" presId="urn:microsoft.com/office/officeart/2005/8/layout/list1"/>
    <dgm:cxn modelId="{3A211625-85E6-4DEF-92F5-F77031585536}" type="presParOf" srcId="{F9D4BA9B-C3C5-493D-8AA9-6A226FF16506}" destId="{83A71C41-5C53-48C3-80D2-0BA9B1387E61}" srcOrd="1" destOrd="0" presId="urn:microsoft.com/office/officeart/2005/8/layout/list1"/>
    <dgm:cxn modelId="{7AB7752D-8F5B-40CA-A956-A970EF94064B}" type="presParOf" srcId="{9878C8ED-81FE-46FD-B5A6-D02B39FE560C}" destId="{B595BA80-4428-4BBE-9D51-A767FC66875B}" srcOrd="9" destOrd="0" presId="urn:microsoft.com/office/officeart/2005/8/layout/list1"/>
    <dgm:cxn modelId="{8FC189F1-C43F-4D7C-86EF-358DC09E7902}" type="presParOf" srcId="{9878C8ED-81FE-46FD-B5A6-D02B39FE560C}" destId="{98CBD29E-6C97-4924-8D0B-F27452340C6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582B1C-D592-4AF3-B051-DAC6B0E84AA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ka-GE"/>
        </a:p>
      </dgm:t>
    </dgm:pt>
    <dgm:pt modelId="{8D562100-D473-49C4-81DB-2892E492D423}">
      <dgm:prSet phldrT="[ტექსტი]" custT="1"/>
      <dgm:spPr>
        <a:solidFill>
          <a:schemeClr val="tx2">
            <a:lumMod val="20000"/>
            <a:lumOff val="80000"/>
          </a:schemeClr>
        </a:solidFill>
      </dgm:spPr>
      <dgm:t>
        <a:bodyPr/>
        <a:lstStyle/>
        <a:p>
          <a:r>
            <a:rPr lang="ka-GE" sz="2400" b="1" dirty="0" smtClean="0">
              <a:solidFill>
                <a:schemeClr val="tx1"/>
              </a:solidFill>
            </a:rPr>
            <a:t>ფორმულირება:</a:t>
          </a:r>
          <a:endParaRPr lang="ka-GE" sz="2400" dirty="0">
            <a:solidFill>
              <a:schemeClr val="tx1"/>
            </a:solidFill>
          </a:endParaRPr>
        </a:p>
      </dgm:t>
    </dgm:pt>
    <dgm:pt modelId="{362AB389-9E33-4175-A758-A3C0A2929EBB}" type="parTrans" cxnId="{B3FC3D6A-FF3C-4855-BB54-EF1F28F8D68D}">
      <dgm:prSet/>
      <dgm:spPr/>
      <dgm:t>
        <a:bodyPr/>
        <a:lstStyle/>
        <a:p>
          <a:endParaRPr lang="ka-GE"/>
        </a:p>
      </dgm:t>
    </dgm:pt>
    <dgm:pt modelId="{1A4662AB-8CBB-45D0-A482-24750107D680}" type="sibTrans" cxnId="{B3FC3D6A-FF3C-4855-BB54-EF1F28F8D68D}">
      <dgm:prSet/>
      <dgm:spPr/>
      <dgm:t>
        <a:bodyPr/>
        <a:lstStyle/>
        <a:p>
          <a:endParaRPr lang="ka-GE"/>
        </a:p>
      </dgm:t>
    </dgm:pt>
    <dgm:pt modelId="{B83DE1BB-797D-46C0-AC60-190D8DB12373}">
      <dgm:prSet phldrT="[ტექსტი]" custT="1"/>
      <dgm:spPr>
        <a:solidFill>
          <a:schemeClr val="accent4">
            <a:lumMod val="20000"/>
            <a:lumOff val="80000"/>
            <a:alpha val="90000"/>
          </a:schemeClr>
        </a:solidFill>
      </dgm:spPr>
      <dgm:t>
        <a:bodyPr/>
        <a:lstStyle/>
        <a:p>
          <a:pPr algn="just"/>
          <a:r>
            <a:rPr lang="ka-GE" sz="1400" dirty="0" smtClean="0"/>
            <a:t>ამ დონეში მნიშვნელოვანია სხვადასხვა სასწავლო მასალის ასათვისებლად შემუშავდეს ზედმიწევნით სწორი სტრატეგია. მოცემული დავალების შესრულების ტაქტიკა ითვალისწინებს  ჯგუფის თითოეული წევრის მონაწილეობას. თუ რომელიმე მოსწავლე ცუდად ფლობს თემას, მაშინ თანაჯგუფელები ვალდებულნი არიან აუხსნან აღნიშნული თემა. </a:t>
          </a:r>
          <a:endParaRPr lang="ka-GE" sz="1400" dirty="0"/>
        </a:p>
      </dgm:t>
    </dgm:pt>
    <dgm:pt modelId="{8D4DCAD7-84C3-48F1-9280-52AE6FDF7EEB}" type="parTrans" cxnId="{5653F27F-F330-4B07-A5F8-19A23625EB7F}">
      <dgm:prSet/>
      <dgm:spPr/>
      <dgm:t>
        <a:bodyPr/>
        <a:lstStyle/>
        <a:p>
          <a:endParaRPr lang="ka-GE"/>
        </a:p>
      </dgm:t>
    </dgm:pt>
    <dgm:pt modelId="{A6C38226-A3C5-42EE-866D-76E1B31DA77E}" type="sibTrans" cxnId="{5653F27F-F330-4B07-A5F8-19A23625EB7F}">
      <dgm:prSet/>
      <dgm:spPr/>
      <dgm:t>
        <a:bodyPr/>
        <a:lstStyle/>
        <a:p>
          <a:endParaRPr lang="ka-GE"/>
        </a:p>
      </dgm:t>
    </dgm:pt>
    <dgm:pt modelId="{1ACC1BFA-AB74-497E-B696-5153849FD394}">
      <dgm:prSet phldrT="[ტექსტი]" custT="1"/>
      <dgm:spPr>
        <a:solidFill>
          <a:schemeClr val="tx2">
            <a:lumMod val="40000"/>
            <a:lumOff val="60000"/>
          </a:schemeClr>
        </a:solidFill>
      </dgm:spPr>
      <dgm:t>
        <a:bodyPr/>
        <a:lstStyle/>
        <a:p>
          <a:r>
            <a:rPr lang="ka-GE" sz="2400" b="1" dirty="0" smtClean="0">
              <a:solidFill>
                <a:schemeClr val="tx1"/>
              </a:solidFill>
            </a:rPr>
            <a:t>დასრულება: </a:t>
          </a:r>
          <a:endParaRPr lang="ka-GE" sz="2400" dirty="0">
            <a:solidFill>
              <a:schemeClr val="tx1"/>
            </a:solidFill>
          </a:endParaRPr>
        </a:p>
      </dgm:t>
    </dgm:pt>
    <dgm:pt modelId="{877371E3-EDE9-449E-B18F-366628EBB21A}" type="parTrans" cxnId="{3D43A1E6-CA31-4D9D-88B7-E7C98D7FE180}">
      <dgm:prSet/>
      <dgm:spPr/>
      <dgm:t>
        <a:bodyPr/>
        <a:lstStyle/>
        <a:p>
          <a:endParaRPr lang="ka-GE"/>
        </a:p>
      </dgm:t>
    </dgm:pt>
    <dgm:pt modelId="{4CAD0851-A880-4C73-95A6-FE20C6C25EE3}" type="sibTrans" cxnId="{3D43A1E6-CA31-4D9D-88B7-E7C98D7FE180}">
      <dgm:prSet/>
      <dgm:spPr/>
      <dgm:t>
        <a:bodyPr/>
        <a:lstStyle/>
        <a:p>
          <a:endParaRPr lang="ka-GE"/>
        </a:p>
      </dgm:t>
    </dgm:pt>
    <dgm:pt modelId="{586EDBD7-DEE1-4BD6-8FE1-8C2F816F8017}">
      <dgm:prSet phldrT="[ტექსტი]" custT="1"/>
      <dgm:spPr>
        <a:solidFill>
          <a:schemeClr val="accent4">
            <a:lumMod val="20000"/>
            <a:lumOff val="80000"/>
            <a:alpha val="90000"/>
          </a:schemeClr>
        </a:solidFill>
      </dgm:spPr>
      <dgm:t>
        <a:bodyPr/>
        <a:lstStyle/>
        <a:p>
          <a:r>
            <a:rPr lang="ka-GE" sz="1400" dirty="0" smtClean="0"/>
            <a:t>ეს სამუშაოს დასკვნითი ნაწილია, ჯგუფი წარმატებას აღწევს როდესაც აზროვნების სხვადასხვა ელემენტის სინთეზი ერთიანდება.  იდეათა კრიტიკისა და ფაქტთა გადამოწმებით აზროვნება უზრუნველყოფს სწორი გადაწყვეტილების მიღებას.  </a:t>
          </a:r>
          <a:endParaRPr lang="ka-GE" sz="1400" dirty="0"/>
        </a:p>
      </dgm:t>
    </dgm:pt>
    <dgm:pt modelId="{250B3708-29E3-477B-907A-2749944DD26B}" type="parTrans" cxnId="{E45A9353-6807-43F4-A081-E5088A54D340}">
      <dgm:prSet/>
      <dgm:spPr/>
      <dgm:t>
        <a:bodyPr/>
        <a:lstStyle/>
        <a:p>
          <a:endParaRPr lang="ka-GE"/>
        </a:p>
      </dgm:t>
    </dgm:pt>
    <dgm:pt modelId="{A9E9D618-727E-4368-9465-9CE7BD8679F5}" type="sibTrans" cxnId="{E45A9353-6807-43F4-A081-E5088A54D340}">
      <dgm:prSet/>
      <dgm:spPr/>
      <dgm:t>
        <a:bodyPr/>
        <a:lstStyle/>
        <a:p>
          <a:endParaRPr lang="ka-GE"/>
        </a:p>
      </dgm:t>
    </dgm:pt>
    <dgm:pt modelId="{F390230A-2130-4841-8C49-81F5057E5DC6}" type="pres">
      <dgm:prSet presAssocID="{F6582B1C-D592-4AF3-B051-DAC6B0E84AA6}" presName="Name0" presStyleCnt="0">
        <dgm:presLayoutVars>
          <dgm:dir/>
          <dgm:animLvl val="lvl"/>
          <dgm:resizeHandles/>
        </dgm:presLayoutVars>
      </dgm:prSet>
      <dgm:spPr/>
      <dgm:t>
        <a:bodyPr/>
        <a:lstStyle/>
        <a:p>
          <a:endParaRPr lang="ka-GE"/>
        </a:p>
      </dgm:t>
    </dgm:pt>
    <dgm:pt modelId="{2DB7E140-8156-4240-995F-5BF52221FE20}" type="pres">
      <dgm:prSet presAssocID="{8D562100-D473-49C4-81DB-2892E492D423}" presName="linNode" presStyleCnt="0"/>
      <dgm:spPr/>
    </dgm:pt>
    <dgm:pt modelId="{DBEBCB0E-760C-42D0-8AD2-E5A0F5823953}" type="pres">
      <dgm:prSet presAssocID="{8D562100-D473-49C4-81DB-2892E492D423}" presName="parentShp" presStyleLbl="node1" presStyleIdx="0" presStyleCnt="2" custLinFactNeighborX="-1034">
        <dgm:presLayoutVars>
          <dgm:bulletEnabled val="1"/>
        </dgm:presLayoutVars>
      </dgm:prSet>
      <dgm:spPr/>
      <dgm:t>
        <a:bodyPr/>
        <a:lstStyle/>
        <a:p>
          <a:endParaRPr lang="ka-GE"/>
        </a:p>
      </dgm:t>
    </dgm:pt>
    <dgm:pt modelId="{093F3900-82EA-4A06-A0A2-D0E30617EEB4}" type="pres">
      <dgm:prSet presAssocID="{8D562100-D473-49C4-81DB-2892E492D423}" presName="childShp" presStyleLbl="bgAccFollowNode1" presStyleIdx="0" presStyleCnt="2">
        <dgm:presLayoutVars>
          <dgm:bulletEnabled val="1"/>
        </dgm:presLayoutVars>
      </dgm:prSet>
      <dgm:spPr/>
      <dgm:t>
        <a:bodyPr/>
        <a:lstStyle/>
        <a:p>
          <a:endParaRPr lang="ka-GE"/>
        </a:p>
      </dgm:t>
    </dgm:pt>
    <dgm:pt modelId="{7E60BD85-35F6-451D-BCDA-5AD19403FB48}" type="pres">
      <dgm:prSet presAssocID="{1A4662AB-8CBB-45D0-A482-24750107D680}" presName="spacing" presStyleCnt="0"/>
      <dgm:spPr/>
    </dgm:pt>
    <dgm:pt modelId="{FB664F93-A74E-473D-8108-40F1FB9706C4}" type="pres">
      <dgm:prSet presAssocID="{1ACC1BFA-AB74-497E-B696-5153849FD394}" presName="linNode" presStyleCnt="0"/>
      <dgm:spPr/>
    </dgm:pt>
    <dgm:pt modelId="{72A2DFCA-1600-488D-B351-90F296DCF19E}" type="pres">
      <dgm:prSet presAssocID="{1ACC1BFA-AB74-497E-B696-5153849FD394}" presName="parentShp" presStyleLbl="node1" presStyleIdx="1" presStyleCnt="2">
        <dgm:presLayoutVars>
          <dgm:bulletEnabled val="1"/>
        </dgm:presLayoutVars>
      </dgm:prSet>
      <dgm:spPr/>
      <dgm:t>
        <a:bodyPr/>
        <a:lstStyle/>
        <a:p>
          <a:endParaRPr lang="ka-GE"/>
        </a:p>
      </dgm:t>
    </dgm:pt>
    <dgm:pt modelId="{7FB14E1C-8CD8-42C4-BF7E-29E86F8FBE7B}" type="pres">
      <dgm:prSet presAssocID="{1ACC1BFA-AB74-497E-B696-5153849FD394}" presName="childShp" presStyleLbl="bgAccFollowNode1" presStyleIdx="1" presStyleCnt="2">
        <dgm:presLayoutVars>
          <dgm:bulletEnabled val="1"/>
        </dgm:presLayoutVars>
      </dgm:prSet>
      <dgm:spPr/>
      <dgm:t>
        <a:bodyPr/>
        <a:lstStyle/>
        <a:p>
          <a:endParaRPr lang="ka-GE"/>
        </a:p>
      </dgm:t>
    </dgm:pt>
  </dgm:ptLst>
  <dgm:cxnLst>
    <dgm:cxn modelId="{E45A9353-6807-43F4-A081-E5088A54D340}" srcId="{1ACC1BFA-AB74-497E-B696-5153849FD394}" destId="{586EDBD7-DEE1-4BD6-8FE1-8C2F816F8017}" srcOrd="0" destOrd="0" parTransId="{250B3708-29E3-477B-907A-2749944DD26B}" sibTransId="{A9E9D618-727E-4368-9465-9CE7BD8679F5}"/>
    <dgm:cxn modelId="{1CFCB2B3-0671-4170-8B10-D00392DCFD28}" type="presOf" srcId="{F6582B1C-D592-4AF3-B051-DAC6B0E84AA6}" destId="{F390230A-2130-4841-8C49-81F5057E5DC6}" srcOrd="0" destOrd="0" presId="urn:microsoft.com/office/officeart/2005/8/layout/vList6"/>
    <dgm:cxn modelId="{8FFD8E58-5444-490A-9A49-0530C15B9143}" type="presOf" srcId="{8D562100-D473-49C4-81DB-2892E492D423}" destId="{DBEBCB0E-760C-42D0-8AD2-E5A0F5823953}" srcOrd="0" destOrd="0" presId="urn:microsoft.com/office/officeart/2005/8/layout/vList6"/>
    <dgm:cxn modelId="{5653F27F-F330-4B07-A5F8-19A23625EB7F}" srcId="{8D562100-D473-49C4-81DB-2892E492D423}" destId="{B83DE1BB-797D-46C0-AC60-190D8DB12373}" srcOrd="0" destOrd="0" parTransId="{8D4DCAD7-84C3-48F1-9280-52AE6FDF7EEB}" sibTransId="{A6C38226-A3C5-42EE-866D-76E1B31DA77E}"/>
    <dgm:cxn modelId="{D5573FFF-2E0F-4449-A55A-05B16CAC1335}" type="presOf" srcId="{1ACC1BFA-AB74-497E-B696-5153849FD394}" destId="{72A2DFCA-1600-488D-B351-90F296DCF19E}" srcOrd="0" destOrd="0" presId="urn:microsoft.com/office/officeart/2005/8/layout/vList6"/>
    <dgm:cxn modelId="{A18FD385-B29C-43A9-8CE3-0F375BFFC8C0}" type="presOf" srcId="{B83DE1BB-797D-46C0-AC60-190D8DB12373}" destId="{093F3900-82EA-4A06-A0A2-D0E30617EEB4}" srcOrd="0" destOrd="0" presId="urn:microsoft.com/office/officeart/2005/8/layout/vList6"/>
    <dgm:cxn modelId="{3D43A1E6-CA31-4D9D-88B7-E7C98D7FE180}" srcId="{F6582B1C-D592-4AF3-B051-DAC6B0E84AA6}" destId="{1ACC1BFA-AB74-497E-B696-5153849FD394}" srcOrd="1" destOrd="0" parTransId="{877371E3-EDE9-449E-B18F-366628EBB21A}" sibTransId="{4CAD0851-A880-4C73-95A6-FE20C6C25EE3}"/>
    <dgm:cxn modelId="{CC8914D2-AE05-49B2-AD4C-83652388C39C}" type="presOf" srcId="{586EDBD7-DEE1-4BD6-8FE1-8C2F816F8017}" destId="{7FB14E1C-8CD8-42C4-BF7E-29E86F8FBE7B}" srcOrd="0" destOrd="0" presId="urn:microsoft.com/office/officeart/2005/8/layout/vList6"/>
    <dgm:cxn modelId="{B3FC3D6A-FF3C-4855-BB54-EF1F28F8D68D}" srcId="{F6582B1C-D592-4AF3-B051-DAC6B0E84AA6}" destId="{8D562100-D473-49C4-81DB-2892E492D423}" srcOrd="0" destOrd="0" parTransId="{362AB389-9E33-4175-A758-A3C0A2929EBB}" sibTransId="{1A4662AB-8CBB-45D0-A482-24750107D680}"/>
    <dgm:cxn modelId="{8D374EBD-419E-4A1A-AE96-90B82AED300E}" type="presParOf" srcId="{F390230A-2130-4841-8C49-81F5057E5DC6}" destId="{2DB7E140-8156-4240-995F-5BF52221FE20}" srcOrd="0" destOrd="0" presId="urn:microsoft.com/office/officeart/2005/8/layout/vList6"/>
    <dgm:cxn modelId="{40FF2A7F-B99E-4583-845C-9DBFBCACB1A6}" type="presParOf" srcId="{2DB7E140-8156-4240-995F-5BF52221FE20}" destId="{DBEBCB0E-760C-42D0-8AD2-E5A0F5823953}" srcOrd="0" destOrd="0" presId="urn:microsoft.com/office/officeart/2005/8/layout/vList6"/>
    <dgm:cxn modelId="{578C20B1-17EA-4BB5-B4E7-DE5EFB973183}" type="presParOf" srcId="{2DB7E140-8156-4240-995F-5BF52221FE20}" destId="{093F3900-82EA-4A06-A0A2-D0E30617EEB4}" srcOrd="1" destOrd="0" presId="urn:microsoft.com/office/officeart/2005/8/layout/vList6"/>
    <dgm:cxn modelId="{3DC4D9C5-FA3C-48D3-8008-586DD04D42EE}" type="presParOf" srcId="{F390230A-2130-4841-8C49-81F5057E5DC6}" destId="{7E60BD85-35F6-451D-BCDA-5AD19403FB48}" srcOrd="1" destOrd="0" presId="urn:microsoft.com/office/officeart/2005/8/layout/vList6"/>
    <dgm:cxn modelId="{9EFCA613-7493-41C6-8863-FE3F271F960D}" type="presParOf" srcId="{F390230A-2130-4841-8C49-81F5057E5DC6}" destId="{FB664F93-A74E-473D-8108-40F1FB9706C4}" srcOrd="2" destOrd="0" presId="urn:microsoft.com/office/officeart/2005/8/layout/vList6"/>
    <dgm:cxn modelId="{B9055B2A-E4DC-4EA6-ABED-A338C8D844B6}" type="presParOf" srcId="{FB664F93-A74E-473D-8108-40F1FB9706C4}" destId="{72A2DFCA-1600-488D-B351-90F296DCF19E}" srcOrd="0" destOrd="0" presId="urn:microsoft.com/office/officeart/2005/8/layout/vList6"/>
    <dgm:cxn modelId="{354FFBBB-5C6C-4072-AB65-26C3EECB7292}" type="presParOf" srcId="{FB664F93-A74E-473D-8108-40F1FB9706C4}" destId="{7FB14E1C-8CD8-42C4-BF7E-29E86F8FBE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32DE23-6848-46CC-BFC7-F9BC3880A923}"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ka-GE"/>
        </a:p>
      </dgm:t>
    </dgm:pt>
    <dgm:pt modelId="{2B7E6E0A-5499-48D7-B780-F7041320A91D}">
      <dgm:prSet phldrT="[ტექსტი]" custT="1"/>
      <dgm:spPr>
        <a:solidFill>
          <a:schemeClr val="bg1">
            <a:lumMod val="95000"/>
          </a:schemeClr>
        </a:solidFill>
      </dgm:spPr>
      <dgm:t>
        <a:bodyPr/>
        <a:lstStyle/>
        <a:p>
          <a:r>
            <a:rPr lang="ka-GE" sz="1200" dirty="0" smtClean="0">
              <a:solidFill>
                <a:schemeClr val="tx1"/>
              </a:solidFill>
            </a:rPr>
            <a:t>ბავშვზე ორიენტირებული განათლება</a:t>
          </a:r>
          <a:endParaRPr lang="ka-GE" sz="1200" dirty="0">
            <a:solidFill>
              <a:schemeClr val="tx1"/>
            </a:solidFill>
          </a:endParaRPr>
        </a:p>
      </dgm:t>
    </dgm:pt>
    <dgm:pt modelId="{43194643-6D55-4F4A-8C9F-B1047A6F0CEA}" type="parTrans" cxnId="{D1B63ACF-72FB-44EC-A87E-1345D0898029}">
      <dgm:prSet/>
      <dgm:spPr/>
      <dgm:t>
        <a:bodyPr/>
        <a:lstStyle/>
        <a:p>
          <a:endParaRPr lang="ka-GE"/>
        </a:p>
      </dgm:t>
    </dgm:pt>
    <dgm:pt modelId="{08FB171D-A23C-4DE8-A540-E89AA4DDBBAF}" type="sibTrans" cxnId="{D1B63ACF-72FB-44EC-A87E-1345D0898029}">
      <dgm:prSet/>
      <dgm:spPr/>
      <dgm:t>
        <a:bodyPr/>
        <a:lstStyle/>
        <a:p>
          <a:endParaRPr lang="ka-GE"/>
        </a:p>
      </dgm:t>
    </dgm:pt>
    <dgm:pt modelId="{2530E239-160B-4F08-B0F8-8B2F139D05F7}">
      <dgm:prSet phldrT="[ტექსტი]" custT="1"/>
      <dgm:spPr>
        <a:solidFill>
          <a:schemeClr val="accent4">
            <a:lumMod val="20000"/>
            <a:lumOff val="80000"/>
          </a:schemeClr>
        </a:solidFill>
      </dgm:spPr>
      <dgm:t>
        <a:bodyPr/>
        <a:lstStyle/>
        <a:p>
          <a:r>
            <a:rPr lang="ka-GE" sz="1100" dirty="0" smtClean="0">
              <a:solidFill>
                <a:schemeClr val="tx1"/>
              </a:solidFill>
            </a:rPr>
            <a:t>განათლება დემოკრატიული მოქალაქეობისთვის</a:t>
          </a:r>
          <a:endParaRPr lang="ka-GE" sz="1100" dirty="0">
            <a:solidFill>
              <a:schemeClr val="tx1"/>
            </a:solidFill>
          </a:endParaRPr>
        </a:p>
      </dgm:t>
    </dgm:pt>
    <dgm:pt modelId="{243E3EEF-0615-4F90-90AB-0E8368106CC5}" type="parTrans" cxnId="{7EFA9CAB-1FEA-4EED-B20E-F7BAE2A328AB}">
      <dgm:prSet/>
      <dgm:spPr/>
      <dgm:t>
        <a:bodyPr/>
        <a:lstStyle/>
        <a:p>
          <a:endParaRPr lang="ka-GE"/>
        </a:p>
      </dgm:t>
    </dgm:pt>
    <dgm:pt modelId="{D564CD64-839D-46BB-B680-FB66F10108C8}" type="sibTrans" cxnId="{7EFA9CAB-1FEA-4EED-B20E-F7BAE2A328AB}">
      <dgm:prSet/>
      <dgm:spPr/>
      <dgm:t>
        <a:bodyPr/>
        <a:lstStyle/>
        <a:p>
          <a:endParaRPr lang="ka-GE"/>
        </a:p>
      </dgm:t>
    </dgm:pt>
    <dgm:pt modelId="{CB8B38FF-2A38-4032-AF2B-DD77C19503D9}">
      <dgm:prSet phldrT="[ტექსტი]" custT="1"/>
      <dgm:spPr>
        <a:solidFill>
          <a:schemeClr val="tx2">
            <a:lumMod val="20000"/>
            <a:lumOff val="80000"/>
          </a:schemeClr>
        </a:solidFill>
      </dgm:spPr>
      <dgm:t>
        <a:bodyPr/>
        <a:lstStyle/>
        <a:p>
          <a:r>
            <a:rPr lang="ka-GE" sz="1200" dirty="0" smtClean="0">
              <a:solidFill>
                <a:schemeClr val="tx1"/>
              </a:solidFill>
            </a:rPr>
            <a:t>გამოცდილებითი სწავლება</a:t>
          </a:r>
          <a:endParaRPr lang="ka-GE" sz="1200" dirty="0">
            <a:solidFill>
              <a:schemeClr val="tx1"/>
            </a:solidFill>
          </a:endParaRPr>
        </a:p>
      </dgm:t>
    </dgm:pt>
    <dgm:pt modelId="{EEFE3EA8-0D4E-4F74-9652-DA6958DFDF5A}" type="parTrans" cxnId="{2C7A333A-BB86-4807-B89F-F6A4DAACB931}">
      <dgm:prSet/>
      <dgm:spPr/>
      <dgm:t>
        <a:bodyPr/>
        <a:lstStyle/>
        <a:p>
          <a:endParaRPr lang="ka-GE"/>
        </a:p>
      </dgm:t>
    </dgm:pt>
    <dgm:pt modelId="{A00F7752-3198-47AB-9D44-8CFCD7F5A249}" type="sibTrans" cxnId="{2C7A333A-BB86-4807-B89F-F6A4DAACB931}">
      <dgm:prSet/>
      <dgm:spPr/>
      <dgm:t>
        <a:bodyPr/>
        <a:lstStyle/>
        <a:p>
          <a:endParaRPr lang="ka-GE"/>
        </a:p>
      </dgm:t>
    </dgm:pt>
    <dgm:pt modelId="{3554E9E5-A27E-400D-9E34-67544C86B7FE}">
      <dgm:prSet phldrT="[ტექსტი]"/>
      <dgm:spPr>
        <a:solidFill>
          <a:schemeClr val="bg2"/>
        </a:solidFill>
      </dgm:spPr>
      <dgm:t>
        <a:bodyPr/>
        <a:lstStyle/>
        <a:p>
          <a:r>
            <a:rPr lang="ka-GE" dirty="0" smtClean="0"/>
            <a:t>განათლების მთავარი დანიშნულება მოზარდის დემოკრატ მოქალაქედ ჩამოყალიბებაა.</a:t>
          </a:r>
          <a:endParaRPr lang="ka-GE" dirty="0"/>
        </a:p>
      </dgm:t>
    </dgm:pt>
    <dgm:pt modelId="{8EA1BF70-A5EC-4E8E-A37C-0737C1D2E497}" type="parTrans" cxnId="{4CF84792-9382-40B7-BBB9-ABEA5C13D8DC}">
      <dgm:prSet/>
      <dgm:spPr/>
      <dgm:t>
        <a:bodyPr/>
        <a:lstStyle/>
        <a:p>
          <a:endParaRPr lang="ka-GE"/>
        </a:p>
      </dgm:t>
    </dgm:pt>
    <dgm:pt modelId="{DFB959B8-E0C5-4D0A-98D1-8891899A5FF0}" type="sibTrans" cxnId="{4CF84792-9382-40B7-BBB9-ABEA5C13D8DC}">
      <dgm:prSet/>
      <dgm:spPr/>
      <dgm:t>
        <a:bodyPr/>
        <a:lstStyle/>
        <a:p>
          <a:endParaRPr lang="ka-GE"/>
        </a:p>
      </dgm:t>
    </dgm:pt>
    <dgm:pt modelId="{7F46E88A-3364-4416-BA7C-5A282224A357}">
      <dgm:prSet/>
      <dgm:spPr/>
      <dgm:t>
        <a:bodyPr/>
        <a:lstStyle/>
        <a:p>
          <a:endParaRPr lang="ka-GE"/>
        </a:p>
      </dgm:t>
    </dgm:pt>
    <dgm:pt modelId="{2202A324-C5C4-443B-BCFD-9F80A5E94B28}" type="parTrans" cxnId="{8E6B78D2-0774-49BB-AE46-EFDCC1D8FDEC}">
      <dgm:prSet/>
      <dgm:spPr/>
      <dgm:t>
        <a:bodyPr/>
        <a:lstStyle/>
        <a:p>
          <a:endParaRPr lang="ka-GE"/>
        </a:p>
      </dgm:t>
    </dgm:pt>
    <dgm:pt modelId="{2C67E9F4-A856-4EAD-ACE4-13DCEF0A8CB1}" type="sibTrans" cxnId="{8E6B78D2-0774-49BB-AE46-EFDCC1D8FDEC}">
      <dgm:prSet/>
      <dgm:spPr/>
      <dgm:t>
        <a:bodyPr/>
        <a:lstStyle/>
        <a:p>
          <a:endParaRPr lang="ka-GE"/>
        </a:p>
      </dgm:t>
    </dgm:pt>
    <dgm:pt modelId="{F3FF987B-194E-42E2-9591-C05AC99E60F6}" type="pres">
      <dgm:prSet presAssocID="{DC32DE23-6848-46CC-BFC7-F9BC3880A923}" presName="Name0" presStyleCnt="0">
        <dgm:presLayoutVars>
          <dgm:chMax val="4"/>
          <dgm:resizeHandles val="exact"/>
        </dgm:presLayoutVars>
      </dgm:prSet>
      <dgm:spPr/>
      <dgm:t>
        <a:bodyPr/>
        <a:lstStyle/>
        <a:p>
          <a:endParaRPr lang="ka-GE"/>
        </a:p>
      </dgm:t>
    </dgm:pt>
    <dgm:pt modelId="{F71C59A6-BA1B-4478-B0E2-2AAEA09C7D2E}" type="pres">
      <dgm:prSet presAssocID="{DC32DE23-6848-46CC-BFC7-F9BC3880A923}" presName="ellipse" presStyleLbl="trBgShp" presStyleIdx="0" presStyleCnt="1"/>
      <dgm:spPr>
        <a:solidFill>
          <a:schemeClr val="bg1">
            <a:lumMod val="85000"/>
            <a:alpha val="40000"/>
          </a:schemeClr>
        </a:solidFill>
      </dgm:spPr>
    </dgm:pt>
    <dgm:pt modelId="{5CF959C7-6C4C-4E3D-8775-752A11021548}" type="pres">
      <dgm:prSet presAssocID="{DC32DE23-6848-46CC-BFC7-F9BC3880A923}" presName="arrow1" presStyleLbl="fgShp" presStyleIdx="0" presStyleCnt="1"/>
      <dgm:spPr/>
    </dgm:pt>
    <dgm:pt modelId="{DEC24F87-AEAD-4C8E-BEA6-9B4D2230240F}" type="pres">
      <dgm:prSet presAssocID="{DC32DE23-6848-46CC-BFC7-F9BC3880A923}" presName="rectangle" presStyleLbl="revTx" presStyleIdx="0" presStyleCnt="1" custScaleX="191693">
        <dgm:presLayoutVars>
          <dgm:bulletEnabled val="1"/>
        </dgm:presLayoutVars>
      </dgm:prSet>
      <dgm:spPr/>
      <dgm:t>
        <a:bodyPr/>
        <a:lstStyle/>
        <a:p>
          <a:endParaRPr lang="ka-GE"/>
        </a:p>
      </dgm:t>
    </dgm:pt>
    <dgm:pt modelId="{4C2815C2-1BD3-40B8-B299-F0E7619DCBF0}" type="pres">
      <dgm:prSet presAssocID="{2530E239-160B-4F08-B0F8-8B2F139D05F7}" presName="item1" presStyleLbl="node1" presStyleIdx="0" presStyleCnt="3">
        <dgm:presLayoutVars>
          <dgm:bulletEnabled val="1"/>
        </dgm:presLayoutVars>
      </dgm:prSet>
      <dgm:spPr/>
      <dgm:t>
        <a:bodyPr/>
        <a:lstStyle/>
        <a:p>
          <a:endParaRPr lang="ka-GE"/>
        </a:p>
      </dgm:t>
    </dgm:pt>
    <dgm:pt modelId="{4D11F791-565C-4C1B-9A91-1490214C6368}" type="pres">
      <dgm:prSet presAssocID="{CB8B38FF-2A38-4032-AF2B-DD77C19503D9}" presName="item2" presStyleLbl="node1" presStyleIdx="1" presStyleCnt="3">
        <dgm:presLayoutVars>
          <dgm:bulletEnabled val="1"/>
        </dgm:presLayoutVars>
      </dgm:prSet>
      <dgm:spPr/>
      <dgm:t>
        <a:bodyPr/>
        <a:lstStyle/>
        <a:p>
          <a:endParaRPr lang="ka-GE"/>
        </a:p>
      </dgm:t>
    </dgm:pt>
    <dgm:pt modelId="{3E6C2B47-7D3C-4ABA-B0C4-10184B964ACB}" type="pres">
      <dgm:prSet presAssocID="{3554E9E5-A27E-400D-9E34-67544C86B7FE}" presName="item3" presStyleLbl="node1" presStyleIdx="2" presStyleCnt="3" custScaleX="126158">
        <dgm:presLayoutVars>
          <dgm:bulletEnabled val="1"/>
        </dgm:presLayoutVars>
      </dgm:prSet>
      <dgm:spPr/>
      <dgm:t>
        <a:bodyPr/>
        <a:lstStyle/>
        <a:p>
          <a:endParaRPr lang="ka-GE"/>
        </a:p>
      </dgm:t>
    </dgm:pt>
    <dgm:pt modelId="{1954A7D7-4A7E-4E73-AD33-14DB332F2977}" type="pres">
      <dgm:prSet presAssocID="{DC32DE23-6848-46CC-BFC7-F9BC3880A923}" presName="funnel" presStyleLbl="trAlignAcc1" presStyleIdx="0" presStyleCnt="1" custScaleX="118299" custScaleY="106247"/>
      <dgm:spPr/>
    </dgm:pt>
  </dgm:ptLst>
  <dgm:cxnLst>
    <dgm:cxn modelId="{4CF84792-9382-40B7-BBB9-ABEA5C13D8DC}" srcId="{DC32DE23-6848-46CC-BFC7-F9BC3880A923}" destId="{3554E9E5-A27E-400D-9E34-67544C86B7FE}" srcOrd="3" destOrd="0" parTransId="{8EA1BF70-A5EC-4E8E-A37C-0737C1D2E497}" sibTransId="{DFB959B8-E0C5-4D0A-98D1-8891899A5FF0}"/>
    <dgm:cxn modelId="{F14328E6-8AF2-44D5-A639-9337C83C62C6}" type="presOf" srcId="{2530E239-160B-4F08-B0F8-8B2F139D05F7}" destId="{4D11F791-565C-4C1B-9A91-1490214C6368}" srcOrd="0" destOrd="0" presId="urn:microsoft.com/office/officeart/2005/8/layout/funnel1"/>
    <dgm:cxn modelId="{6A9288C0-A154-4A9F-A5B8-215B02DAAD4F}" type="presOf" srcId="{DC32DE23-6848-46CC-BFC7-F9BC3880A923}" destId="{F3FF987B-194E-42E2-9591-C05AC99E60F6}" srcOrd="0" destOrd="0" presId="urn:microsoft.com/office/officeart/2005/8/layout/funnel1"/>
    <dgm:cxn modelId="{D1B63ACF-72FB-44EC-A87E-1345D0898029}" srcId="{DC32DE23-6848-46CC-BFC7-F9BC3880A923}" destId="{2B7E6E0A-5499-48D7-B780-F7041320A91D}" srcOrd="0" destOrd="0" parTransId="{43194643-6D55-4F4A-8C9F-B1047A6F0CEA}" sibTransId="{08FB171D-A23C-4DE8-A540-E89AA4DDBBAF}"/>
    <dgm:cxn modelId="{539DD2C7-93E0-401E-A52C-59769AD6B661}" type="presOf" srcId="{2B7E6E0A-5499-48D7-B780-F7041320A91D}" destId="{3E6C2B47-7D3C-4ABA-B0C4-10184B964ACB}" srcOrd="0" destOrd="0" presId="urn:microsoft.com/office/officeart/2005/8/layout/funnel1"/>
    <dgm:cxn modelId="{7EFA9CAB-1FEA-4EED-B20E-F7BAE2A328AB}" srcId="{DC32DE23-6848-46CC-BFC7-F9BC3880A923}" destId="{2530E239-160B-4F08-B0F8-8B2F139D05F7}" srcOrd="1" destOrd="0" parTransId="{243E3EEF-0615-4F90-90AB-0E8368106CC5}" sibTransId="{D564CD64-839D-46BB-B680-FB66F10108C8}"/>
    <dgm:cxn modelId="{96B61BFE-D72E-4636-AAE4-0F05EC34CF66}" type="presOf" srcId="{3554E9E5-A27E-400D-9E34-67544C86B7FE}" destId="{DEC24F87-AEAD-4C8E-BEA6-9B4D2230240F}" srcOrd="0" destOrd="0" presId="urn:microsoft.com/office/officeart/2005/8/layout/funnel1"/>
    <dgm:cxn modelId="{8E6B78D2-0774-49BB-AE46-EFDCC1D8FDEC}" srcId="{DC32DE23-6848-46CC-BFC7-F9BC3880A923}" destId="{7F46E88A-3364-4416-BA7C-5A282224A357}" srcOrd="4" destOrd="0" parTransId="{2202A324-C5C4-443B-BCFD-9F80A5E94B28}" sibTransId="{2C67E9F4-A856-4EAD-ACE4-13DCEF0A8CB1}"/>
    <dgm:cxn modelId="{5A25DFB4-2D70-4EDA-BBFC-4CBEDFA43672}" type="presOf" srcId="{CB8B38FF-2A38-4032-AF2B-DD77C19503D9}" destId="{4C2815C2-1BD3-40B8-B299-F0E7619DCBF0}" srcOrd="0" destOrd="0" presId="urn:microsoft.com/office/officeart/2005/8/layout/funnel1"/>
    <dgm:cxn modelId="{2C7A333A-BB86-4807-B89F-F6A4DAACB931}" srcId="{DC32DE23-6848-46CC-BFC7-F9BC3880A923}" destId="{CB8B38FF-2A38-4032-AF2B-DD77C19503D9}" srcOrd="2" destOrd="0" parTransId="{EEFE3EA8-0D4E-4F74-9652-DA6958DFDF5A}" sibTransId="{A00F7752-3198-47AB-9D44-8CFCD7F5A249}"/>
    <dgm:cxn modelId="{B905B316-4C92-4277-9559-18BABFD3663F}" type="presParOf" srcId="{F3FF987B-194E-42E2-9591-C05AC99E60F6}" destId="{F71C59A6-BA1B-4478-B0E2-2AAEA09C7D2E}" srcOrd="0" destOrd="0" presId="urn:microsoft.com/office/officeart/2005/8/layout/funnel1"/>
    <dgm:cxn modelId="{D34F7FE7-DB30-436C-AD09-1998E3D282B6}" type="presParOf" srcId="{F3FF987B-194E-42E2-9591-C05AC99E60F6}" destId="{5CF959C7-6C4C-4E3D-8775-752A11021548}" srcOrd="1" destOrd="0" presId="urn:microsoft.com/office/officeart/2005/8/layout/funnel1"/>
    <dgm:cxn modelId="{F0121530-74EF-42D3-95F1-902B79A54D2B}" type="presParOf" srcId="{F3FF987B-194E-42E2-9591-C05AC99E60F6}" destId="{DEC24F87-AEAD-4C8E-BEA6-9B4D2230240F}" srcOrd="2" destOrd="0" presId="urn:microsoft.com/office/officeart/2005/8/layout/funnel1"/>
    <dgm:cxn modelId="{E5ECA78A-D708-4043-BF31-6044A0808998}" type="presParOf" srcId="{F3FF987B-194E-42E2-9591-C05AC99E60F6}" destId="{4C2815C2-1BD3-40B8-B299-F0E7619DCBF0}" srcOrd="3" destOrd="0" presId="urn:microsoft.com/office/officeart/2005/8/layout/funnel1"/>
    <dgm:cxn modelId="{C45F0882-240D-4C25-AEB0-A53F5D3816E2}" type="presParOf" srcId="{F3FF987B-194E-42E2-9591-C05AC99E60F6}" destId="{4D11F791-565C-4C1B-9A91-1490214C6368}" srcOrd="4" destOrd="0" presId="urn:microsoft.com/office/officeart/2005/8/layout/funnel1"/>
    <dgm:cxn modelId="{281378B5-455F-4B27-A204-0E39BE1E6DB5}" type="presParOf" srcId="{F3FF987B-194E-42E2-9591-C05AC99E60F6}" destId="{3E6C2B47-7D3C-4ABA-B0C4-10184B964ACB}" srcOrd="5" destOrd="0" presId="urn:microsoft.com/office/officeart/2005/8/layout/funnel1"/>
    <dgm:cxn modelId="{8468561B-2954-4880-AA55-FD1174D28F38}" type="presParOf" srcId="{F3FF987B-194E-42E2-9591-C05AC99E60F6}" destId="{1954A7D7-4A7E-4E73-AD33-14DB332F2977}"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883EBB-EBC5-4DD0-88B6-1D414423D0F1}" type="doc">
      <dgm:prSet loTypeId="urn:microsoft.com/office/officeart/2005/8/layout/process2" loCatId="process" qsTypeId="urn:microsoft.com/office/officeart/2005/8/quickstyle/simple1" qsCatId="simple" csTypeId="urn:microsoft.com/office/officeart/2005/8/colors/accent1_2" csCatId="accent1" phldr="1"/>
      <dgm:spPr/>
    </dgm:pt>
    <dgm:pt modelId="{C320637E-6C5F-4F38-9C2B-1E4A7F06D90C}">
      <dgm:prSet phldrT="[ტექსტი]" custT="1"/>
      <dgm:spPr>
        <a:solidFill>
          <a:schemeClr val="accent4">
            <a:lumMod val="40000"/>
            <a:lumOff val="60000"/>
          </a:schemeClr>
        </a:solidFill>
      </dgm:spPr>
      <dgm:t>
        <a:bodyPr/>
        <a:lstStyle/>
        <a:p>
          <a:r>
            <a:rPr lang="ka-GE" sz="2800" dirty="0" smtClean="0">
              <a:solidFill>
                <a:schemeClr val="tx1"/>
              </a:solidFill>
            </a:rPr>
            <a:t>თანამშრომლობითი სწავლება</a:t>
          </a:r>
          <a:endParaRPr lang="ka-GE" sz="2800" dirty="0">
            <a:solidFill>
              <a:schemeClr val="tx1"/>
            </a:solidFill>
          </a:endParaRPr>
        </a:p>
      </dgm:t>
    </dgm:pt>
    <dgm:pt modelId="{09ABDC1D-025C-4524-9CB7-5C7F337591C9}" type="parTrans" cxnId="{7CC5648A-7CBA-4BA6-A5A1-C64D5CD89197}">
      <dgm:prSet/>
      <dgm:spPr/>
      <dgm:t>
        <a:bodyPr/>
        <a:lstStyle/>
        <a:p>
          <a:endParaRPr lang="ka-GE"/>
        </a:p>
      </dgm:t>
    </dgm:pt>
    <dgm:pt modelId="{EA485273-A5DB-4F76-A696-A32E4B28DB36}" type="sibTrans" cxnId="{7CC5648A-7CBA-4BA6-A5A1-C64D5CD89197}">
      <dgm:prSet/>
      <dgm:spPr/>
      <dgm:t>
        <a:bodyPr/>
        <a:lstStyle/>
        <a:p>
          <a:endParaRPr lang="ka-GE"/>
        </a:p>
      </dgm:t>
    </dgm:pt>
    <dgm:pt modelId="{459F3802-265A-4283-A735-F5C44ABCE014}">
      <dgm:prSet phldrT="[ტექსტი]" custT="1"/>
      <dgm:spPr>
        <a:solidFill>
          <a:schemeClr val="accent6">
            <a:lumMod val="20000"/>
            <a:lumOff val="80000"/>
          </a:schemeClr>
        </a:solidFill>
      </dgm:spPr>
      <dgm:t>
        <a:bodyPr/>
        <a:lstStyle/>
        <a:p>
          <a:r>
            <a:rPr lang="ka-GE" sz="2400" dirty="0" smtClean="0">
              <a:solidFill>
                <a:schemeClr val="tx1"/>
              </a:solidFill>
            </a:rPr>
            <a:t>ჯგუფური მუშაობა</a:t>
          </a:r>
          <a:endParaRPr lang="ka-GE" sz="2400" dirty="0">
            <a:solidFill>
              <a:schemeClr val="tx1"/>
            </a:solidFill>
          </a:endParaRPr>
        </a:p>
      </dgm:t>
    </dgm:pt>
    <dgm:pt modelId="{FE272976-A715-4B77-BF3C-A3BAA7CB363B}" type="parTrans" cxnId="{4F4FACEA-0188-4649-A8E1-BF545BEDE172}">
      <dgm:prSet/>
      <dgm:spPr/>
      <dgm:t>
        <a:bodyPr/>
        <a:lstStyle/>
        <a:p>
          <a:endParaRPr lang="ka-GE"/>
        </a:p>
      </dgm:t>
    </dgm:pt>
    <dgm:pt modelId="{B09F4B1F-8224-4724-94C5-2B269B22DD33}" type="sibTrans" cxnId="{4F4FACEA-0188-4649-A8E1-BF545BEDE172}">
      <dgm:prSet/>
      <dgm:spPr/>
      <dgm:t>
        <a:bodyPr/>
        <a:lstStyle/>
        <a:p>
          <a:endParaRPr lang="ka-GE"/>
        </a:p>
      </dgm:t>
    </dgm:pt>
    <dgm:pt modelId="{CEDA0DF8-1858-426F-85C5-AE644BC54756}" type="pres">
      <dgm:prSet presAssocID="{95883EBB-EBC5-4DD0-88B6-1D414423D0F1}" presName="linearFlow" presStyleCnt="0">
        <dgm:presLayoutVars>
          <dgm:resizeHandles val="exact"/>
        </dgm:presLayoutVars>
      </dgm:prSet>
      <dgm:spPr/>
    </dgm:pt>
    <dgm:pt modelId="{9E7AB696-6E14-4522-9E99-02D78456B917}" type="pres">
      <dgm:prSet presAssocID="{C320637E-6C5F-4F38-9C2B-1E4A7F06D90C}" presName="node" presStyleLbl="node1" presStyleIdx="0" presStyleCnt="2" custScaleX="274860" custLinFactNeighborY="-3458">
        <dgm:presLayoutVars>
          <dgm:bulletEnabled val="1"/>
        </dgm:presLayoutVars>
      </dgm:prSet>
      <dgm:spPr/>
      <dgm:t>
        <a:bodyPr/>
        <a:lstStyle/>
        <a:p>
          <a:endParaRPr lang="ka-GE"/>
        </a:p>
      </dgm:t>
    </dgm:pt>
    <dgm:pt modelId="{2F5E42F3-8D0F-4EC6-B6CA-4D774E966C34}" type="pres">
      <dgm:prSet presAssocID="{EA485273-A5DB-4F76-A696-A32E4B28DB36}" presName="sibTrans" presStyleLbl="sibTrans2D1" presStyleIdx="0" presStyleCnt="1"/>
      <dgm:spPr/>
      <dgm:t>
        <a:bodyPr/>
        <a:lstStyle/>
        <a:p>
          <a:endParaRPr lang="ka-GE"/>
        </a:p>
      </dgm:t>
    </dgm:pt>
    <dgm:pt modelId="{5D3E85ED-6D23-4302-B1B7-D163E4369D5F}" type="pres">
      <dgm:prSet presAssocID="{EA485273-A5DB-4F76-A696-A32E4B28DB36}" presName="connectorText" presStyleLbl="sibTrans2D1" presStyleIdx="0" presStyleCnt="1"/>
      <dgm:spPr/>
      <dgm:t>
        <a:bodyPr/>
        <a:lstStyle/>
        <a:p>
          <a:endParaRPr lang="ka-GE"/>
        </a:p>
      </dgm:t>
    </dgm:pt>
    <dgm:pt modelId="{15EB1B6B-73B6-4BFE-A20B-2C5029D4CE85}" type="pres">
      <dgm:prSet presAssocID="{459F3802-265A-4283-A735-F5C44ABCE014}" presName="node" presStyleLbl="node1" presStyleIdx="1" presStyleCnt="2" custScaleX="174956" custLinFactNeighborX="57" custLinFactNeighborY="-3458">
        <dgm:presLayoutVars>
          <dgm:bulletEnabled val="1"/>
        </dgm:presLayoutVars>
      </dgm:prSet>
      <dgm:spPr/>
      <dgm:t>
        <a:bodyPr/>
        <a:lstStyle/>
        <a:p>
          <a:endParaRPr lang="ka-GE"/>
        </a:p>
      </dgm:t>
    </dgm:pt>
  </dgm:ptLst>
  <dgm:cxnLst>
    <dgm:cxn modelId="{4F4FACEA-0188-4649-A8E1-BF545BEDE172}" srcId="{95883EBB-EBC5-4DD0-88B6-1D414423D0F1}" destId="{459F3802-265A-4283-A735-F5C44ABCE014}" srcOrd="1" destOrd="0" parTransId="{FE272976-A715-4B77-BF3C-A3BAA7CB363B}" sibTransId="{B09F4B1F-8224-4724-94C5-2B269B22DD33}"/>
    <dgm:cxn modelId="{F5304739-FB70-42E2-8C93-6996FBE12C6E}" type="presOf" srcId="{EA485273-A5DB-4F76-A696-A32E4B28DB36}" destId="{2F5E42F3-8D0F-4EC6-B6CA-4D774E966C34}" srcOrd="0" destOrd="0" presId="urn:microsoft.com/office/officeart/2005/8/layout/process2"/>
    <dgm:cxn modelId="{825C8E68-F771-4B11-AB0A-B31AE6E4F63A}" type="presOf" srcId="{95883EBB-EBC5-4DD0-88B6-1D414423D0F1}" destId="{CEDA0DF8-1858-426F-85C5-AE644BC54756}" srcOrd="0" destOrd="0" presId="urn:microsoft.com/office/officeart/2005/8/layout/process2"/>
    <dgm:cxn modelId="{70E8D2FA-7CD4-4AEC-AA74-0452FA0ADF8E}" type="presOf" srcId="{459F3802-265A-4283-A735-F5C44ABCE014}" destId="{15EB1B6B-73B6-4BFE-A20B-2C5029D4CE85}" srcOrd="0" destOrd="0" presId="urn:microsoft.com/office/officeart/2005/8/layout/process2"/>
    <dgm:cxn modelId="{A71D7C37-C601-4C6E-AA31-0AA53EBCAF60}" type="presOf" srcId="{C320637E-6C5F-4F38-9C2B-1E4A7F06D90C}" destId="{9E7AB696-6E14-4522-9E99-02D78456B917}" srcOrd="0" destOrd="0" presId="urn:microsoft.com/office/officeart/2005/8/layout/process2"/>
    <dgm:cxn modelId="{7CC5648A-7CBA-4BA6-A5A1-C64D5CD89197}" srcId="{95883EBB-EBC5-4DD0-88B6-1D414423D0F1}" destId="{C320637E-6C5F-4F38-9C2B-1E4A7F06D90C}" srcOrd="0" destOrd="0" parTransId="{09ABDC1D-025C-4524-9CB7-5C7F337591C9}" sibTransId="{EA485273-A5DB-4F76-A696-A32E4B28DB36}"/>
    <dgm:cxn modelId="{C7AFDCE2-2CCA-4E36-8908-A27CEEA2D0F6}" type="presOf" srcId="{EA485273-A5DB-4F76-A696-A32E4B28DB36}" destId="{5D3E85ED-6D23-4302-B1B7-D163E4369D5F}" srcOrd="1" destOrd="0" presId="urn:microsoft.com/office/officeart/2005/8/layout/process2"/>
    <dgm:cxn modelId="{7F66A46B-2CBF-4FE8-8E4D-C18C72799071}" type="presParOf" srcId="{CEDA0DF8-1858-426F-85C5-AE644BC54756}" destId="{9E7AB696-6E14-4522-9E99-02D78456B917}" srcOrd="0" destOrd="0" presId="urn:microsoft.com/office/officeart/2005/8/layout/process2"/>
    <dgm:cxn modelId="{B0E0FBFA-264E-4D03-A5D8-55721956AA83}" type="presParOf" srcId="{CEDA0DF8-1858-426F-85C5-AE644BC54756}" destId="{2F5E42F3-8D0F-4EC6-B6CA-4D774E966C34}" srcOrd="1" destOrd="0" presId="urn:microsoft.com/office/officeart/2005/8/layout/process2"/>
    <dgm:cxn modelId="{60577D45-BE70-454A-85C9-5357A6371769}" type="presParOf" srcId="{2F5E42F3-8D0F-4EC6-B6CA-4D774E966C34}" destId="{5D3E85ED-6D23-4302-B1B7-D163E4369D5F}" srcOrd="0" destOrd="0" presId="urn:microsoft.com/office/officeart/2005/8/layout/process2"/>
    <dgm:cxn modelId="{621D5398-882A-49D8-A101-12BF558A3D70}" type="presParOf" srcId="{CEDA0DF8-1858-426F-85C5-AE644BC54756}" destId="{15EB1B6B-73B6-4BFE-A20B-2C5029D4CE85}"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DF425E-1EC4-409C-906D-47169DCA4FD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ka-GE"/>
        </a:p>
      </dgm:t>
    </dgm:pt>
    <dgm:pt modelId="{1FC03228-9BDC-4661-9CD6-5343D0A112BF}">
      <dgm:prSet phldrT="[ტექსტი]" custT="1"/>
      <dgm:spPr>
        <a:solidFill>
          <a:schemeClr val="accent4">
            <a:lumMod val="20000"/>
            <a:lumOff val="80000"/>
          </a:schemeClr>
        </a:solidFill>
      </dgm:spPr>
      <dgm:t>
        <a:bodyPr/>
        <a:lstStyle/>
        <a:p>
          <a:r>
            <a:rPr lang="ka-GE" sz="2000" dirty="0" smtClean="0">
              <a:solidFill>
                <a:schemeClr val="tx1"/>
              </a:solidFill>
            </a:rPr>
            <a:t>პრობლემაზე დაფუძნებული სწავლება</a:t>
          </a:r>
          <a:endParaRPr lang="ka-GE" sz="2000" dirty="0">
            <a:solidFill>
              <a:schemeClr val="tx1"/>
            </a:solidFill>
          </a:endParaRPr>
        </a:p>
      </dgm:t>
    </dgm:pt>
    <dgm:pt modelId="{697C0C6E-7EAA-4D50-9B13-1FDE144C9F29}" type="parTrans" cxnId="{799CAAF9-9C68-461B-A60B-3543F5623D1C}">
      <dgm:prSet/>
      <dgm:spPr/>
      <dgm:t>
        <a:bodyPr/>
        <a:lstStyle/>
        <a:p>
          <a:endParaRPr lang="ka-GE"/>
        </a:p>
      </dgm:t>
    </dgm:pt>
    <dgm:pt modelId="{FEBC9264-34EF-4BF4-AE63-50D8B7FFAE96}" type="sibTrans" cxnId="{799CAAF9-9C68-461B-A60B-3543F5623D1C}">
      <dgm:prSet/>
      <dgm:spPr/>
      <dgm:t>
        <a:bodyPr/>
        <a:lstStyle/>
        <a:p>
          <a:endParaRPr lang="ka-GE"/>
        </a:p>
      </dgm:t>
    </dgm:pt>
    <dgm:pt modelId="{05840FCF-462A-437D-828C-EA3177E274CA}">
      <dgm:prSet phldrT="[ტექსტი]" custT="1"/>
      <dgm:spPr>
        <a:solidFill>
          <a:schemeClr val="bg1">
            <a:alpha val="90000"/>
          </a:schemeClr>
        </a:solidFill>
      </dgm:spPr>
      <dgm:t>
        <a:bodyPr/>
        <a:lstStyle/>
        <a:p>
          <a:pPr algn="just"/>
          <a:r>
            <a:rPr lang="ka-GE" sz="1400" dirty="0" smtClean="0"/>
            <a:t>მასწავლებელი მოსწავლეს არა მარტო ცოდნას გადასცემს, არამედ უქმნის შესაფერის გარემოს, რათა სწავლება „ინფორმაციული აღმოჩენის“ პრინციპით განხორციელდეს; </a:t>
          </a:r>
          <a:endParaRPr lang="ka-GE" sz="1400" dirty="0"/>
        </a:p>
      </dgm:t>
    </dgm:pt>
    <dgm:pt modelId="{42E5EBFA-F866-451B-9A54-5BA4C5CBEEA3}" type="parTrans" cxnId="{4031DBF2-435F-467C-85D9-3D10E92463A3}">
      <dgm:prSet/>
      <dgm:spPr/>
      <dgm:t>
        <a:bodyPr/>
        <a:lstStyle/>
        <a:p>
          <a:endParaRPr lang="ka-GE"/>
        </a:p>
      </dgm:t>
    </dgm:pt>
    <dgm:pt modelId="{4810649B-AB50-41EC-9266-7EBFDB144DD6}" type="sibTrans" cxnId="{4031DBF2-435F-467C-85D9-3D10E92463A3}">
      <dgm:prSet/>
      <dgm:spPr/>
      <dgm:t>
        <a:bodyPr/>
        <a:lstStyle/>
        <a:p>
          <a:endParaRPr lang="ka-GE"/>
        </a:p>
      </dgm:t>
    </dgm:pt>
    <dgm:pt modelId="{2CC4622B-5590-4642-9670-375809EDC5D4}">
      <dgm:prSet phldrT="[ტექსტი]" custT="1"/>
      <dgm:spPr>
        <a:solidFill>
          <a:schemeClr val="bg1">
            <a:alpha val="90000"/>
          </a:schemeClr>
        </a:solidFill>
      </dgm:spPr>
      <dgm:t>
        <a:bodyPr/>
        <a:lstStyle/>
        <a:p>
          <a:pPr algn="just"/>
          <a:r>
            <a:rPr lang="ka-GE" sz="1400" dirty="0" smtClean="0"/>
            <a:t>ატარებს მონიტორინგს, თუ როგორ იყენებენ  ბავშვები მიღებულ ცოდნას, რამდენად შეესაბამება ცოდნა მოზარდთა ინტერესებს და დასახულ მიზანს ერთად აღწევენ.</a:t>
          </a:r>
          <a:endParaRPr lang="ka-GE" sz="1400" dirty="0"/>
        </a:p>
      </dgm:t>
    </dgm:pt>
    <dgm:pt modelId="{34A7E82C-DD89-4CF0-8303-18DD0A7D2BD9}" type="parTrans" cxnId="{1AEED439-5D49-4184-A7B2-6FA236BB9ED5}">
      <dgm:prSet/>
      <dgm:spPr/>
      <dgm:t>
        <a:bodyPr/>
        <a:lstStyle/>
        <a:p>
          <a:endParaRPr lang="ka-GE"/>
        </a:p>
      </dgm:t>
    </dgm:pt>
    <dgm:pt modelId="{C746B2C6-DB39-41B0-9430-A36C5FDE9157}" type="sibTrans" cxnId="{1AEED439-5D49-4184-A7B2-6FA236BB9ED5}">
      <dgm:prSet/>
      <dgm:spPr/>
      <dgm:t>
        <a:bodyPr/>
        <a:lstStyle/>
        <a:p>
          <a:endParaRPr lang="ka-GE"/>
        </a:p>
      </dgm:t>
    </dgm:pt>
    <dgm:pt modelId="{86ABA601-16CD-4626-9582-244EC68DCCAD}">
      <dgm:prSet phldrT="[ტექსტი]" custT="1"/>
      <dgm:spPr>
        <a:solidFill>
          <a:schemeClr val="bg2">
            <a:lumMod val="90000"/>
          </a:schemeClr>
        </a:solidFill>
      </dgm:spPr>
      <dgm:t>
        <a:bodyPr/>
        <a:lstStyle/>
        <a:p>
          <a:r>
            <a:rPr lang="ka-GE" sz="2000" dirty="0" smtClean="0">
              <a:solidFill>
                <a:schemeClr val="tx1"/>
              </a:solidFill>
            </a:rPr>
            <a:t>დიალოგზე დაფუძნებული სწავლება</a:t>
          </a:r>
          <a:endParaRPr lang="ka-GE" sz="2000" dirty="0">
            <a:solidFill>
              <a:schemeClr val="tx1"/>
            </a:solidFill>
          </a:endParaRPr>
        </a:p>
      </dgm:t>
    </dgm:pt>
    <dgm:pt modelId="{B519EDEC-E8E6-4830-9A01-0BA52822B7F5}" type="parTrans" cxnId="{AAB879D9-4402-485B-B695-70E115A96351}">
      <dgm:prSet/>
      <dgm:spPr/>
      <dgm:t>
        <a:bodyPr/>
        <a:lstStyle/>
        <a:p>
          <a:endParaRPr lang="ka-GE"/>
        </a:p>
      </dgm:t>
    </dgm:pt>
    <dgm:pt modelId="{4F2B4ADC-CDCA-4E1D-85A3-284CEF67D7E5}" type="sibTrans" cxnId="{AAB879D9-4402-485B-B695-70E115A96351}">
      <dgm:prSet/>
      <dgm:spPr/>
      <dgm:t>
        <a:bodyPr/>
        <a:lstStyle/>
        <a:p>
          <a:endParaRPr lang="ka-GE"/>
        </a:p>
      </dgm:t>
    </dgm:pt>
    <dgm:pt modelId="{2108BCC0-D05E-43DC-AF8B-CD8EA951E93F}">
      <dgm:prSet phldrT="[ტექსტი]" custT="1"/>
      <dgm:spPr>
        <a:solidFill>
          <a:schemeClr val="bg1">
            <a:alpha val="90000"/>
          </a:schemeClr>
        </a:solidFill>
      </dgm:spPr>
      <dgm:t>
        <a:bodyPr/>
        <a:lstStyle/>
        <a:p>
          <a:pPr algn="just"/>
          <a:r>
            <a:rPr lang="ka-GE" sz="1400" dirty="0" smtClean="0"/>
            <a:t>დისკუსიებისა და დებატების რეჟიმში წარიმართება. პედაგოგის როლი წამყვანია, რათა გაანალიზოს 1)როგორ იქნება სასწავლო გამოცდილება გაზიარებული მოსწავლეებში; 2)რა დონის ცოდნა გადაეცემათ მოსწავლეებს;</a:t>
          </a:r>
          <a:endParaRPr lang="ka-GE" sz="1400" dirty="0"/>
        </a:p>
      </dgm:t>
    </dgm:pt>
    <dgm:pt modelId="{FE6AB430-7B56-415E-A88F-6F6CE55B54CD}" type="parTrans" cxnId="{92F606AE-5D89-4E48-B7C1-5B75C5AF344C}">
      <dgm:prSet/>
      <dgm:spPr/>
      <dgm:t>
        <a:bodyPr/>
        <a:lstStyle/>
        <a:p>
          <a:endParaRPr lang="ka-GE"/>
        </a:p>
      </dgm:t>
    </dgm:pt>
    <dgm:pt modelId="{7E62EC47-678C-410E-A045-060B931A05FE}" type="sibTrans" cxnId="{92F606AE-5D89-4E48-B7C1-5B75C5AF344C}">
      <dgm:prSet/>
      <dgm:spPr/>
      <dgm:t>
        <a:bodyPr/>
        <a:lstStyle/>
        <a:p>
          <a:endParaRPr lang="ka-GE"/>
        </a:p>
      </dgm:t>
    </dgm:pt>
    <dgm:pt modelId="{A1EBDF99-CD64-4C99-85C6-BC64EE3C42EB}">
      <dgm:prSet phldrT="[ტექსტი]" custT="1"/>
      <dgm:spPr>
        <a:solidFill>
          <a:schemeClr val="bg1">
            <a:alpha val="90000"/>
          </a:schemeClr>
        </a:solidFill>
      </dgm:spPr>
      <dgm:t>
        <a:bodyPr/>
        <a:lstStyle/>
        <a:p>
          <a:pPr algn="just"/>
          <a:r>
            <a:rPr lang="ka-GE" sz="1400" dirty="0" smtClean="0"/>
            <a:t>მოსწავლე-მასწავლებლის სინქრონული მუშაობა დიალოგის რეჟიმს პოზიტიურად ახორციელებს. როგორც პედაგოგი გადასცემს ცოდნას ბავშვს, ასევე შესაძლებელია მასწავლებელმა </a:t>
          </a:r>
          <a:r>
            <a:rPr lang="ka-GE" sz="1400" dirty="0" err="1" smtClean="0"/>
            <a:t>მოზარდისგანაც</a:t>
          </a:r>
          <a:r>
            <a:rPr lang="ka-GE" sz="1400" dirty="0" smtClean="0"/>
            <a:t> შეიძინოს ახალი ცოდნა. </a:t>
          </a:r>
          <a:endParaRPr lang="ka-GE" sz="1400" dirty="0"/>
        </a:p>
      </dgm:t>
    </dgm:pt>
    <dgm:pt modelId="{FD661298-100F-4C6F-B837-3ED5E7D8FA0A}" type="parTrans" cxnId="{6878966E-85DC-406D-860A-5D02EF97DEDD}">
      <dgm:prSet/>
      <dgm:spPr/>
      <dgm:t>
        <a:bodyPr/>
        <a:lstStyle/>
        <a:p>
          <a:endParaRPr lang="ka-GE"/>
        </a:p>
      </dgm:t>
    </dgm:pt>
    <dgm:pt modelId="{E4E72DF9-219F-4177-8C23-1A6173E5057C}" type="sibTrans" cxnId="{6878966E-85DC-406D-860A-5D02EF97DEDD}">
      <dgm:prSet/>
      <dgm:spPr/>
      <dgm:t>
        <a:bodyPr/>
        <a:lstStyle/>
        <a:p>
          <a:endParaRPr lang="ka-GE"/>
        </a:p>
      </dgm:t>
    </dgm:pt>
    <dgm:pt modelId="{B2741D37-BFA7-4DE8-8B54-6F99185BFAAB}" type="pres">
      <dgm:prSet presAssocID="{90DF425E-1EC4-409C-906D-47169DCA4FD1}" presName="Name0" presStyleCnt="0">
        <dgm:presLayoutVars>
          <dgm:dir/>
          <dgm:animLvl val="lvl"/>
          <dgm:resizeHandles/>
        </dgm:presLayoutVars>
      </dgm:prSet>
      <dgm:spPr/>
      <dgm:t>
        <a:bodyPr/>
        <a:lstStyle/>
        <a:p>
          <a:endParaRPr lang="ka-GE"/>
        </a:p>
      </dgm:t>
    </dgm:pt>
    <dgm:pt modelId="{DDDADE65-B17A-48F1-B317-3A77B81466C0}" type="pres">
      <dgm:prSet presAssocID="{1FC03228-9BDC-4661-9CD6-5343D0A112BF}" presName="linNode" presStyleCnt="0"/>
      <dgm:spPr/>
    </dgm:pt>
    <dgm:pt modelId="{82562435-B4C3-4211-B553-2185E7B00EDB}" type="pres">
      <dgm:prSet presAssocID="{1FC03228-9BDC-4661-9CD6-5343D0A112BF}" presName="parentShp" presStyleLbl="node1" presStyleIdx="0" presStyleCnt="2" custScaleX="70489">
        <dgm:presLayoutVars>
          <dgm:bulletEnabled val="1"/>
        </dgm:presLayoutVars>
      </dgm:prSet>
      <dgm:spPr/>
      <dgm:t>
        <a:bodyPr/>
        <a:lstStyle/>
        <a:p>
          <a:endParaRPr lang="ka-GE"/>
        </a:p>
      </dgm:t>
    </dgm:pt>
    <dgm:pt modelId="{E1A2FE3E-8E67-41D1-96D4-F9386916AB78}" type="pres">
      <dgm:prSet presAssocID="{1FC03228-9BDC-4661-9CD6-5343D0A112BF}" presName="childShp" presStyleLbl="bgAccFollowNode1" presStyleIdx="0" presStyleCnt="2" custScaleX="121293" custScaleY="148803">
        <dgm:presLayoutVars>
          <dgm:bulletEnabled val="1"/>
        </dgm:presLayoutVars>
      </dgm:prSet>
      <dgm:spPr/>
      <dgm:t>
        <a:bodyPr/>
        <a:lstStyle/>
        <a:p>
          <a:endParaRPr lang="ka-GE"/>
        </a:p>
      </dgm:t>
    </dgm:pt>
    <dgm:pt modelId="{098F7860-0BF9-46D8-88EF-F7ACE9CCE16C}" type="pres">
      <dgm:prSet presAssocID="{FEBC9264-34EF-4BF4-AE63-50D8B7FFAE96}" presName="spacing" presStyleCnt="0"/>
      <dgm:spPr/>
    </dgm:pt>
    <dgm:pt modelId="{8C1861F9-FF22-4B3C-A3C1-3BE15EC2ECD9}" type="pres">
      <dgm:prSet presAssocID="{86ABA601-16CD-4626-9582-244EC68DCCAD}" presName="linNode" presStyleCnt="0"/>
      <dgm:spPr/>
    </dgm:pt>
    <dgm:pt modelId="{B87DD044-174F-407A-BEBA-4C0E526A4C00}" type="pres">
      <dgm:prSet presAssocID="{86ABA601-16CD-4626-9582-244EC68DCCAD}" presName="parentShp" presStyleLbl="node1" presStyleIdx="1" presStyleCnt="2" custScaleX="68736">
        <dgm:presLayoutVars>
          <dgm:bulletEnabled val="1"/>
        </dgm:presLayoutVars>
      </dgm:prSet>
      <dgm:spPr/>
      <dgm:t>
        <a:bodyPr/>
        <a:lstStyle/>
        <a:p>
          <a:endParaRPr lang="ka-GE"/>
        </a:p>
      </dgm:t>
    </dgm:pt>
    <dgm:pt modelId="{BF08DB2E-5DE6-421D-8937-F940299E9748}" type="pres">
      <dgm:prSet presAssocID="{86ABA601-16CD-4626-9582-244EC68DCCAD}" presName="childShp" presStyleLbl="bgAccFollowNode1" presStyleIdx="1" presStyleCnt="2" custScaleX="120275" custScaleY="170942" custLinFactNeighborX="-59" custLinFactNeighborY="-10695">
        <dgm:presLayoutVars>
          <dgm:bulletEnabled val="1"/>
        </dgm:presLayoutVars>
      </dgm:prSet>
      <dgm:spPr/>
      <dgm:t>
        <a:bodyPr/>
        <a:lstStyle/>
        <a:p>
          <a:endParaRPr lang="ka-GE"/>
        </a:p>
      </dgm:t>
    </dgm:pt>
  </dgm:ptLst>
  <dgm:cxnLst>
    <dgm:cxn modelId="{3D82C9F5-88A9-4BFA-8EA0-D50849ADFD36}" type="presOf" srcId="{2108BCC0-D05E-43DC-AF8B-CD8EA951E93F}" destId="{BF08DB2E-5DE6-421D-8937-F940299E9748}" srcOrd="0" destOrd="0" presId="urn:microsoft.com/office/officeart/2005/8/layout/vList6"/>
    <dgm:cxn modelId="{4031DBF2-435F-467C-85D9-3D10E92463A3}" srcId="{1FC03228-9BDC-4661-9CD6-5343D0A112BF}" destId="{05840FCF-462A-437D-828C-EA3177E274CA}" srcOrd="0" destOrd="0" parTransId="{42E5EBFA-F866-451B-9A54-5BA4C5CBEEA3}" sibTransId="{4810649B-AB50-41EC-9266-7EBFDB144DD6}"/>
    <dgm:cxn modelId="{6CEF5FC3-0E5C-4B22-8CAC-E653AF5B0C2F}" type="presOf" srcId="{2CC4622B-5590-4642-9670-375809EDC5D4}" destId="{E1A2FE3E-8E67-41D1-96D4-F9386916AB78}" srcOrd="0" destOrd="1" presId="urn:microsoft.com/office/officeart/2005/8/layout/vList6"/>
    <dgm:cxn modelId="{4B4799F7-90EA-4224-B5E8-863016708BD0}" type="presOf" srcId="{05840FCF-462A-437D-828C-EA3177E274CA}" destId="{E1A2FE3E-8E67-41D1-96D4-F9386916AB78}" srcOrd="0" destOrd="0" presId="urn:microsoft.com/office/officeart/2005/8/layout/vList6"/>
    <dgm:cxn modelId="{6878966E-85DC-406D-860A-5D02EF97DEDD}" srcId="{86ABA601-16CD-4626-9582-244EC68DCCAD}" destId="{A1EBDF99-CD64-4C99-85C6-BC64EE3C42EB}" srcOrd="1" destOrd="0" parTransId="{FD661298-100F-4C6F-B837-3ED5E7D8FA0A}" sibTransId="{E4E72DF9-219F-4177-8C23-1A6173E5057C}"/>
    <dgm:cxn modelId="{92F606AE-5D89-4E48-B7C1-5B75C5AF344C}" srcId="{86ABA601-16CD-4626-9582-244EC68DCCAD}" destId="{2108BCC0-D05E-43DC-AF8B-CD8EA951E93F}" srcOrd="0" destOrd="0" parTransId="{FE6AB430-7B56-415E-A88F-6F6CE55B54CD}" sibTransId="{7E62EC47-678C-410E-A045-060B931A05FE}"/>
    <dgm:cxn modelId="{B934DF3F-A72D-45DE-BD65-383CB2079356}" type="presOf" srcId="{86ABA601-16CD-4626-9582-244EC68DCCAD}" destId="{B87DD044-174F-407A-BEBA-4C0E526A4C00}" srcOrd="0" destOrd="0" presId="urn:microsoft.com/office/officeart/2005/8/layout/vList6"/>
    <dgm:cxn modelId="{D14515DF-8770-448D-ACB9-4E0737EBC5A0}" type="presOf" srcId="{90DF425E-1EC4-409C-906D-47169DCA4FD1}" destId="{B2741D37-BFA7-4DE8-8B54-6F99185BFAAB}" srcOrd="0" destOrd="0" presId="urn:microsoft.com/office/officeart/2005/8/layout/vList6"/>
    <dgm:cxn modelId="{93882762-754C-4240-8664-3AD14B39D6D3}" type="presOf" srcId="{1FC03228-9BDC-4661-9CD6-5343D0A112BF}" destId="{82562435-B4C3-4211-B553-2185E7B00EDB}" srcOrd="0" destOrd="0" presId="urn:microsoft.com/office/officeart/2005/8/layout/vList6"/>
    <dgm:cxn modelId="{1AEED439-5D49-4184-A7B2-6FA236BB9ED5}" srcId="{1FC03228-9BDC-4661-9CD6-5343D0A112BF}" destId="{2CC4622B-5590-4642-9670-375809EDC5D4}" srcOrd="1" destOrd="0" parTransId="{34A7E82C-DD89-4CF0-8303-18DD0A7D2BD9}" sibTransId="{C746B2C6-DB39-41B0-9430-A36C5FDE9157}"/>
    <dgm:cxn modelId="{472CA13E-E0FB-4239-83A5-F5C0833465E5}" type="presOf" srcId="{A1EBDF99-CD64-4C99-85C6-BC64EE3C42EB}" destId="{BF08DB2E-5DE6-421D-8937-F940299E9748}" srcOrd="0" destOrd="1" presId="urn:microsoft.com/office/officeart/2005/8/layout/vList6"/>
    <dgm:cxn modelId="{799CAAF9-9C68-461B-A60B-3543F5623D1C}" srcId="{90DF425E-1EC4-409C-906D-47169DCA4FD1}" destId="{1FC03228-9BDC-4661-9CD6-5343D0A112BF}" srcOrd="0" destOrd="0" parTransId="{697C0C6E-7EAA-4D50-9B13-1FDE144C9F29}" sibTransId="{FEBC9264-34EF-4BF4-AE63-50D8B7FFAE96}"/>
    <dgm:cxn modelId="{AAB879D9-4402-485B-B695-70E115A96351}" srcId="{90DF425E-1EC4-409C-906D-47169DCA4FD1}" destId="{86ABA601-16CD-4626-9582-244EC68DCCAD}" srcOrd="1" destOrd="0" parTransId="{B519EDEC-E8E6-4830-9A01-0BA52822B7F5}" sibTransId="{4F2B4ADC-CDCA-4E1D-85A3-284CEF67D7E5}"/>
    <dgm:cxn modelId="{7B9095DD-B223-4793-9B47-AE3C73E89C13}" type="presParOf" srcId="{B2741D37-BFA7-4DE8-8B54-6F99185BFAAB}" destId="{DDDADE65-B17A-48F1-B317-3A77B81466C0}" srcOrd="0" destOrd="0" presId="urn:microsoft.com/office/officeart/2005/8/layout/vList6"/>
    <dgm:cxn modelId="{6DAA9C60-E2B5-4084-8FEB-FABB05932298}" type="presParOf" srcId="{DDDADE65-B17A-48F1-B317-3A77B81466C0}" destId="{82562435-B4C3-4211-B553-2185E7B00EDB}" srcOrd="0" destOrd="0" presId="urn:microsoft.com/office/officeart/2005/8/layout/vList6"/>
    <dgm:cxn modelId="{525C6C0D-962C-4350-9E16-327705463CE3}" type="presParOf" srcId="{DDDADE65-B17A-48F1-B317-3A77B81466C0}" destId="{E1A2FE3E-8E67-41D1-96D4-F9386916AB78}" srcOrd="1" destOrd="0" presId="urn:microsoft.com/office/officeart/2005/8/layout/vList6"/>
    <dgm:cxn modelId="{077DE610-30F0-422E-9231-FBB3BF35A392}" type="presParOf" srcId="{B2741D37-BFA7-4DE8-8B54-6F99185BFAAB}" destId="{098F7860-0BF9-46D8-88EF-F7ACE9CCE16C}" srcOrd="1" destOrd="0" presId="urn:microsoft.com/office/officeart/2005/8/layout/vList6"/>
    <dgm:cxn modelId="{890DD20B-D432-48FB-A575-60BE31DC5AE5}" type="presParOf" srcId="{B2741D37-BFA7-4DE8-8B54-6F99185BFAAB}" destId="{8C1861F9-FF22-4B3C-A3C1-3BE15EC2ECD9}" srcOrd="2" destOrd="0" presId="urn:microsoft.com/office/officeart/2005/8/layout/vList6"/>
    <dgm:cxn modelId="{9DA28E4F-AE6B-489C-A55B-C8F8480598C8}" type="presParOf" srcId="{8C1861F9-FF22-4B3C-A3C1-3BE15EC2ECD9}" destId="{B87DD044-174F-407A-BEBA-4C0E526A4C00}" srcOrd="0" destOrd="0" presId="urn:microsoft.com/office/officeart/2005/8/layout/vList6"/>
    <dgm:cxn modelId="{3F68A6BA-E3DE-41E6-9582-2A53F2068A45}" type="presParOf" srcId="{8C1861F9-FF22-4B3C-A3C1-3BE15EC2ECD9}" destId="{BF08DB2E-5DE6-421D-8937-F940299E974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693852-DA09-481E-A5EB-78635CD2247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ka-GE"/>
        </a:p>
      </dgm:t>
    </dgm:pt>
    <dgm:pt modelId="{E7E327FD-A940-488E-A480-96B6B030C89E}">
      <dgm:prSet phldrT="[ტექსტი]" custT="1"/>
      <dgm:spPr>
        <a:solidFill>
          <a:schemeClr val="tx2">
            <a:lumMod val="20000"/>
            <a:lumOff val="80000"/>
          </a:schemeClr>
        </a:solidFill>
      </dgm:spPr>
      <dgm:t>
        <a:bodyPr/>
        <a:lstStyle/>
        <a:p>
          <a:r>
            <a:rPr lang="ka-GE" sz="1800" dirty="0" err="1" smtClean="0">
              <a:solidFill>
                <a:schemeClr val="tx1"/>
              </a:solidFill>
            </a:rPr>
            <a:t>კოგნიტური</a:t>
          </a:r>
          <a:r>
            <a:rPr lang="ka-GE" sz="1800" dirty="0" smtClean="0">
              <a:solidFill>
                <a:schemeClr val="tx1"/>
              </a:solidFill>
            </a:rPr>
            <a:t> სტრატეგიები</a:t>
          </a:r>
          <a:endParaRPr lang="ka-GE" sz="1800" dirty="0">
            <a:solidFill>
              <a:schemeClr val="tx1"/>
            </a:solidFill>
          </a:endParaRPr>
        </a:p>
      </dgm:t>
    </dgm:pt>
    <dgm:pt modelId="{D4A6484E-3406-48EF-9600-87F2D15D3B64}" type="parTrans" cxnId="{CEEC5B14-F839-445B-91A0-9374D46A47D4}">
      <dgm:prSet/>
      <dgm:spPr/>
      <dgm:t>
        <a:bodyPr/>
        <a:lstStyle/>
        <a:p>
          <a:endParaRPr lang="ka-GE"/>
        </a:p>
      </dgm:t>
    </dgm:pt>
    <dgm:pt modelId="{E3B0DE99-1710-40C1-AED4-6A8247F11786}" type="sibTrans" cxnId="{CEEC5B14-F839-445B-91A0-9374D46A47D4}">
      <dgm:prSet/>
      <dgm:spPr/>
      <dgm:t>
        <a:bodyPr/>
        <a:lstStyle/>
        <a:p>
          <a:endParaRPr lang="ka-GE"/>
        </a:p>
      </dgm:t>
    </dgm:pt>
    <dgm:pt modelId="{18294074-7B91-476A-B759-7D083FAA99F6}">
      <dgm:prSet phldrT="[ტექსტი]" custT="1"/>
      <dgm:spPr>
        <a:solidFill>
          <a:schemeClr val="accent3">
            <a:lumMod val="20000"/>
            <a:lumOff val="80000"/>
            <a:alpha val="90000"/>
          </a:schemeClr>
        </a:solidFill>
      </dgm:spPr>
      <dgm:t>
        <a:bodyPr/>
        <a:lstStyle/>
        <a:p>
          <a:r>
            <a:rPr lang="ka-GE" sz="1400" dirty="0" smtClean="0"/>
            <a:t>სწავლის სტრატეგიებს შორის ერთ-ერთი ცენტრალური ადგილი უჭირავს;</a:t>
          </a:r>
          <a:endParaRPr lang="ka-GE" sz="1400" dirty="0"/>
        </a:p>
      </dgm:t>
    </dgm:pt>
    <dgm:pt modelId="{1AF11587-BEAC-47C1-9EBA-294D749B48A8}" type="parTrans" cxnId="{582D45D8-A862-4F0B-AEDB-38ABEC12252D}">
      <dgm:prSet/>
      <dgm:spPr/>
      <dgm:t>
        <a:bodyPr/>
        <a:lstStyle/>
        <a:p>
          <a:endParaRPr lang="ka-GE"/>
        </a:p>
      </dgm:t>
    </dgm:pt>
    <dgm:pt modelId="{C57093FE-83D5-448E-AAC7-31B142359151}" type="sibTrans" cxnId="{582D45D8-A862-4F0B-AEDB-38ABEC12252D}">
      <dgm:prSet/>
      <dgm:spPr/>
      <dgm:t>
        <a:bodyPr/>
        <a:lstStyle/>
        <a:p>
          <a:endParaRPr lang="ka-GE"/>
        </a:p>
      </dgm:t>
    </dgm:pt>
    <dgm:pt modelId="{250B78C1-2FE4-4868-9F64-4D3E18079618}">
      <dgm:prSet phldrT="[ტექსტი]" custT="1"/>
      <dgm:spPr>
        <a:solidFill>
          <a:schemeClr val="accent3">
            <a:lumMod val="20000"/>
            <a:lumOff val="80000"/>
            <a:alpha val="90000"/>
          </a:schemeClr>
        </a:solidFill>
      </dgm:spPr>
      <dgm:t>
        <a:bodyPr/>
        <a:lstStyle/>
        <a:p>
          <a:r>
            <a:rPr lang="ka-GE" sz="1400" dirty="0" err="1" smtClean="0"/>
            <a:t>კოგნიტური</a:t>
          </a:r>
          <a:r>
            <a:rPr lang="ka-GE" sz="1400" dirty="0" smtClean="0"/>
            <a:t> სტრატეგიების საშუალებით ხდება მოსწავლეთა ცოდნის მოპოვება,  გადამუშავება, გაანალიზება, კრიტიკულად შეაფასება, გონებაში ჩაბეჭდვა. </a:t>
          </a:r>
          <a:endParaRPr lang="ka-GE" sz="1400" dirty="0"/>
        </a:p>
      </dgm:t>
    </dgm:pt>
    <dgm:pt modelId="{8C0C3BE3-44F0-4653-B8C0-4DEA4A95F32A}" type="parTrans" cxnId="{E5141A04-FBFF-4E70-951B-F01C750BF42A}">
      <dgm:prSet/>
      <dgm:spPr/>
      <dgm:t>
        <a:bodyPr/>
        <a:lstStyle/>
        <a:p>
          <a:endParaRPr lang="ka-GE"/>
        </a:p>
      </dgm:t>
    </dgm:pt>
    <dgm:pt modelId="{20C44431-7A24-48DE-A96B-C996A5A6BE84}" type="sibTrans" cxnId="{E5141A04-FBFF-4E70-951B-F01C750BF42A}">
      <dgm:prSet/>
      <dgm:spPr/>
      <dgm:t>
        <a:bodyPr/>
        <a:lstStyle/>
        <a:p>
          <a:endParaRPr lang="ka-GE"/>
        </a:p>
      </dgm:t>
    </dgm:pt>
    <dgm:pt modelId="{465BB7CD-038F-4094-8D09-2AE9986902C9}">
      <dgm:prSet phldrT="[ტექსტი]" custT="1"/>
      <dgm:spPr>
        <a:solidFill>
          <a:schemeClr val="tx2">
            <a:lumMod val="20000"/>
            <a:lumOff val="80000"/>
          </a:schemeClr>
        </a:solidFill>
      </dgm:spPr>
      <dgm:t>
        <a:bodyPr/>
        <a:lstStyle/>
        <a:p>
          <a:r>
            <a:rPr lang="ka-GE" sz="1800" dirty="0" err="1" smtClean="0">
              <a:solidFill>
                <a:schemeClr val="tx1"/>
              </a:solidFill>
            </a:rPr>
            <a:t>მეტაკოგნიტური</a:t>
          </a:r>
          <a:r>
            <a:rPr lang="ka-GE" sz="1800" dirty="0" smtClean="0">
              <a:solidFill>
                <a:schemeClr val="tx1"/>
              </a:solidFill>
            </a:rPr>
            <a:t> სტრატეგიები</a:t>
          </a:r>
          <a:endParaRPr lang="ka-GE" sz="1800" dirty="0">
            <a:solidFill>
              <a:schemeClr val="tx1"/>
            </a:solidFill>
          </a:endParaRPr>
        </a:p>
      </dgm:t>
    </dgm:pt>
    <dgm:pt modelId="{F561F0FD-23B9-41A6-9348-8997C23CCC1E}" type="parTrans" cxnId="{FFC4411E-45C8-409C-A71E-C403A3A2E0F4}">
      <dgm:prSet/>
      <dgm:spPr/>
      <dgm:t>
        <a:bodyPr/>
        <a:lstStyle/>
        <a:p>
          <a:endParaRPr lang="ka-GE"/>
        </a:p>
      </dgm:t>
    </dgm:pt>
    <dgm:pt modelId="{229A8F9C-56C0-46BD-B829-4AAF868DDAE1}" type="sibTrans" cxnId="{FFC4411E-45C8-409C-A71E-C403A3A2E0F4}">
      <dgm:prSet/>
      <dgm:spPr/>
      <dgm:t>
        <a:bodyPr/>
        <a:lstStyle/>
        <a:p>
          <a:endParaRPr lang="ka-GE"/>
        </a:p>
      </dgm:t>
    </dgm:pt>
    <dgm:pt modelId="{68FB49CC-EC17-46CD-B0B3-F753DBF20264}">
      <dgm:prSet phldrT="[ტექსტი]" custT="1"/>
      <dgm:spPr>
        <a:solidFill>
          <a:schemeClr val="accent3">
            <a:lumMod val="20000"/>
            <a:lumOff val="80000"/>
            <a:alpha val="90000"/>
          </a:schemeClr>
        </a:solidFill>
      </dgm:spPr>
      <dgm:t>
        <a:bodyPr/>
        <a:lstStyle/>
        <a:p>
          <a:r>
            <a:rPr lang="ka-GE" sz="1400" dirty="0" smtClean="0"/>
            <a:t> გულისხმობს აზროვნებას აზროვნების შესახებ;</a:t>
          </a:r>
          <a:endParaRPr lang="ka-GE" sz="1400" dirty="0"/>
        </a:p>
      </dgm:t>
    </dgm:pt>
    <dgm:pt modelId="{7FBE011D-FAA3-4C46-B6D4-3A548F35102B}" type="parTrans" cxnId="{7202F652-3F69-4199-B24E-E7971B4F6673}">
      <dgm:prSet/>
      <dgm:spPr/>
      <dgm:t>
        <a:bodyPr/>
        <a:lstStyle/>
        <a:p>
          <a:endParaRPr lang="ka-GE"/>
        </a:p>
      </dgm:t>
    </dgm:pt>
    <dgm:pt modelId="{46289606-9147-4614-A074-A253AAE56CBA}" type="sibTrans" cxnId="{7202F652-3F69-4199-B24E-E7971B4F6673}">
      <dgm:prSet/>
      <dgm:spPr/>
      <dgm:t>
        <a:bodyPr/>
        <a:lstStyle/>
        <a:p>
          <a:endParaRPr lang="ka-GE"/>
        </a:p>
      </dgm:t>
    </dgm:pt>
    <dgm:pt modelId="{200B5F00-A479-47C7-9799-DCFDA291501B}">
      <dgm:prSet phldrT="[ტექსტი]" custT="1"/>
      <dgm:spPr>
        <a:solidFill>
          <a:schemeClr val="accent3">
            <a:lumMod val="20000"/>
            <a:lumOff val="80000"/>
            <a:alpha val="90000"/>
          </a:schemeClr>
        </a:solidFill>
      </dgm:spPr>
      <dgm:t>
        <a:bodyPr/>
        <a:lstStyle/>
        <a:p>
          <a:r>
            <a:rPr lang="ka-GE" sz="1400" dirty="0" smtClean="0"/>
            <a:t>მოსწავლეზე ორიენტირებული სასწავლო პროცესი მიმდინარეობს  მოსწავლის აქტიური ჩართვით საკუთარი სწავლის პროცესის დაგეგმვაში, მართვაში, მონიტორინგსა და შეფასებაში.</a:t>
          </a:r>
          <a:endParaRPr lang="ka-GE" sz="1400" dirty="0"/>
        </a:p>
      </dgm:t>
    </dgm:pt>
    <dgm:pt modelId="{649AB099-1706-4E38-AC58-1B89620FD97D}" type="parTrans" cxnId="{1E2F6D7A-85DA-443E-BE9F-2DF2CE9C5F6A}">
      <dgm:prSet/>
      <dgm:spPr/>
      <dgm:t>
        <a:bodyPr/>
        <a:lstStyle/>
        <a:p>
          <a:endParaRPr lang="ka-GE"/>
        </a:p>
      </dgm:t>
    </dgm:pt>
    <dgm:pt modelId="{B1CA5DFF-E5C7-4489-9CDE-EF7D955CC81C}" type="sibTrans" cxnId="{1E2F6D7A-85DA-443E-BE9F-2DF2CE9C5F6A}">
      <dgm:prSet/>
      <dgm:spPr/>
      <dgm:t>
        <a:bodyPr/>
        <a:lstStyle/>
        <a:p>
          <a:endParaRPr lang="ka-GE"/>
        </a:p>
      </dgm:t>
    </dgm:pt>
    <dgm:pt modelId="{1426717F-EF7A-4478-B73E-DDBFBB6D8973}" type="pres">
      <dgm:prSet presAssocID="{26693852-DA09-481E-A5EB-78635CD22471}" presName="Name0" presStyleCnt="0">
        <dgm:presLayoutVars>
          <dgm:dir/>
          <dgm:animLvl val="lvl"/>
          <dgm:resizeHandles/>
        </dgm:presLayoutVars>
      </dgm:prSet>
      <dgm:spPr/>
      <dgm:t>
        <a:bodyPr/>
        <a:lstStyle/>
        <a:p>
          <a:endParaRPr lang="ka-GE"/>
        </a:p>
      </dgm:t>
    </dgm:pt>
    <dgm:pt modelId="{DB28DFD8-9830-4B6A-AAA2-D4E15F7AA48A}" type="pres">
      <dgm:prSet presAssocID="{E7E327FD-A940-488E-A480-96B6B030C89E}" presName="linNode" presStyleCnt="0"/>
      <dgm:spPr/>
    </dgm:pt>
    <dgm:pt modelId="{36BE046F-BF4D-4D34-B605-44D5481CB187}" type="pres">
      <dgm:prSet presAssocID="{E7E327FD-A940-488E-A480-96B6B030C89E}" presName="parentShp" presStyleLbl="node1" presStyleIdx="0" presStyleCnt="2" custScaleX="90387">
        <dgm:presLayoutVars>
          <dgm:bulletEnabled val="1"/>
        </dgm:presLayoutVars>
      </dgm:prSet>
      <dgm:spPr/>
      <dgm:t>
        <a:bodyPr/>
        <a:lstStyle/>
        <a:p>
          <a:endParaRPr lang="ka-GE"/>
        </a:p>
      </dgm:t>
    </dgm:pt>
    <dgm:pt modelId="{B33062E8-25EE-4199-91F5-79D4CC308F68}" type="pres">
      <dgm:prSet presAssocID="{E7E327FD-A940-488E-A480-96B6B030C89E}" presName="childShp" presStyleLbl="bgAccFollowNode1" presStyleIdx="0" presStyleCnt="2">
        <dgm:presLayoutVars>
          <dgm:bulletEnabled val="1"/>
        </dgm:presLayoutVars>
      </dgm:prSet>
      <dgm:spPr/>
      <dgm:t>
        <a:bodyPr/>
        <a:lstStyle/>
        <a:p>
          <a:endParaRPr lang="ka-GE"/>
        </a:p>
      </dgm:t>
    </dgm:pt>
    <dgm:pt modelId="{6C950F87-8402-48A2-9BC9-0EE2F7E899B9}" type="pres">
      <dgm:prSet presAssocID="{E3B0DE99-1710-40C1-AED4-6A8247F11786}" presName="spacing" presStyleCnt="0"/>
      <dgm:spPr/>
    </dgm:pt>
    <dgm:pt modelId="{24DCBD4A-C85F-465A-8A57-DC1E7D0F5B64}" type="pres">
      <dgm:prSet presAssocID="{465BB7CD-038F-4094-8D09-2AE9986902C9}" presName="linNode" presStyleCnt="0"/>
      <dgm:spPr/>
    </dgm:pt>
    <dgm:pt modelId="{8715C7C6-582E-44B1-8353-B0A3F845A170}" type="pres">
      <dgm:prSet presAssocID="{465BB7CD-038F-4094-8D09-2AE9986902C9}" presName="parentShp" presStyleLbl="node1" presStyleIdx="1" presStyleCnt="2">
        <dgm:presLayoutVars>
          <dgm:bulletEnabled val="1"/>
        </dgm:presLayoutVars>
      </dgm:prSet>
      <dgm:spPr/>
      <dgm:t>
        <a:bodyPr/>
        <a:lstStyle/>
        <a:p>
          <a:endParaRPr lang="ka-GE"/>
        </a:p>
      </dgm:t>
    </dgm:pt>
    <dgm:pt modelId="{06985E35-F7C9-44E2-AD34-436C26A5A56D}" type="pres">
      <dgm:prSet presAssocID="{465BB7CD-038F-4094-8D09-2AE9986902C9}" presName="childShp" presStyleLbl="bgAccFollowNode1" presStyleIdx="1" presStyleCnt="2">
        <dgm:presLayoutVars>
          <dgm:bulletEnabled val="1"/>
        </dgm:presLayoutVars>
      </dgm:prSet>
      <dgm:spPr/>
      <dgm:t>
        <a:bodyPr/>
        <a:lstStyle/>
        <a:p>
          <a:endParaRPr lang="ka-GE"/>
        </a:p>
      </dgm:t>
    </dgm:pt>
  </dgm:ptLst>
  <dgm:cxnLst>
    <dgm:cxn modelId="{582D45D8-A862-4F0B-AEDB-38ABEC12252D}" srcId="{E7E327FD-A940-488E-A480-96B6B030C89E}" destId="{18294074-7B91-476A-B759-7D083FAA99F6}" srcOrd="0" destOrd="0" parTransId="{1AF11587-BEAC-47C1-9EBA-294D749B48A8}" sibTransId="{C57093FE-83D5-448E-AAC7-31B142359151}"/>
    <dgm:cxn modelId="{931C62D7-E154-4CB4-A816-98C1246E1F0F}" type="presOf" srcId="{200B5F00-A479-47C7-9799-DCFDA291501B}" destId="{06985E35-F7C9-44E2-AD34-436C26A5A56D}" srcOrd="0" destOrd="1" presId="urn:microsoft.com/office/officeart/2005/8/layout/vList6"/>
    <dgm:cxn modelId="{3E6C884F-61F5-48AB-AB46-E0832FD24891}" type="presOf" srcId="{465BB7CD-038F-4094-8D09-2AE9986902C9}" destId="{8715C7C6-582E-44B1-8353-B0A3F845A170}" srcOrd="0" destOrd="0" presId="urn:microsoft.com/office/officeart/2005/8/layout/vList6"/>
    <dgm:cxn modelId="{9816FE65-97CC-4A26-91B0-13AB9771C5C8}" type="presOf" srcId="{68FB49CC-EC17-46CD-B0B3-F753DBF20264}" destId="{06985E35-F7C9-44E2-AD34-436C26A5A56D}" srcOrd="0" destOrd="0" presId="urn:microsoft.com/office/officeart/2005/8/layout/vList6"/>
    <dgm:cxn modelId="{C5692719-64BC-4317-805E-699D22BB7853}" type="presOf" srcId="{26693852-DA09-481E-A5EB-78635CD22471}" destId="{1426717F-EF7A-4478-B73E-DDBFBB6D8973}" srcOrd="0" destOrd="0" presId="urn:microsoft.com/office/officeart/2005/8/layout/vList6"/>
    <dgm:cxn modelId="{CEEC5B14-F839-445B-91A0-9374D46A47D4}" srcId="{26693852-DA09-481E-A5EB-78635CD22471}" destId="{E7E327FD-A940-488E-A480-96B6B030C89E}" srcOrd="0" destOrd="0" parTransId="{D4A6484E-3406-48EF-9600-87F2D15D3B64}" sibTransId="{E3B0DE99-1710-40C1-AED4-6A8247F11786}"/>
    <dgm:cxn modelId="{AF2DB508-ED87-4B04-B043-EB87F02F392E}" type="presOf" srcId="{18294074-7B91-476A-B759-7D083FAA99F6}" destId="{B33062E8-25EE-4199-91F5-79D4CC308F68}" srcOrd="0" destOrd="0" presId="urn:microsoft.com/office/officeart/2005/8/layout/vList6"/>
    <dgm:cxn modelId="{1E2F6D7A-85DA-443E-BE9F-2DF2CE9C5F6A}" srcId="{465BB7CD-038F-4094-8D09-2AE9986902C9}" destId="{200B5F00-A479-47C7-9799-DCFDA291501B}" srcOrd="1" destOrd="0" parTransId="{649AB099-1706-4E38-AC58-1B89620FD97D}" sibTransId="{B1CA5DFF-E5C7-4489-9CDE-EF7D955CC81C}"/>
    <dgm:cxn modelId="{006A0C61-31EA-4875-A092-41D2DA187823}" type="presOf" srcId="{E7E327FD-A940-488E-A480-96B6B030C89E}" destId="{36BE046F-BF4D-4D34-B605-44D5481CB187}" srcOrd="0" destOrd="0" presId="urn:microsoft.com/office/officeart/2005/8/layout/vList6"/>
    <dgm:cxn modelId="{FFC4411E-45C8-409C-A71E-C403A3A2E0F4}" srcId="{26693852-DA09-481E-A5EB-78635CD22471}" destId="{465BB7CD-038F-4094-8D09-2AE9986902C9}" srcOrd="1" destOrd="0" parTransId="{F561F0FD-23B9-41A6-9348-8997C23CCC1E}" sibTransId="{229A8F9C-56C0-46BD-B829-4AAF868DDAE1}"/>
    <dgm:cxn modelId="{7202F652-3F69-4199-B24E-E7971B4F6673}" srcId="{465BB7CD-038F-4094-8D09-2AE9986902C9}" destId="{68FB49CC-EC17-46CD-B0B3-F753DBF20264}" srcOrd="0" destOrd="0" parTransId="{7FBE011D-FAA3-4C46-B6D4-3A548F35102B}" sibTransId="{46289606-9147-4614-A074-A253AAE56CBA}"/>
    <dgm:cxn modelId="{E5141A04-FBFF-4E70-951B-F01C750BF42A}" srcId="{E7E327FD-A940-488E-A480-96B6B030C89E}" destId="{250B78C1-2FE4-4868-9F64-4D3E18079618}" srcOrd="1" destOrd="0" parTransId="{8C0C3BE3-44F0-4653-B8C0-4DEA4A95F32A}" sibTransId="{20C44431-7A24-48DE-A96B-C996A5A6BE84}"/>
    <dgm:cxn modelId="{51948AB4-5B74-44DA-8E06-AA17D920EA89}" type="presOf" srcId="{250B78C1-2FE4-4868-9F64-4D3E18079618}" destId="{B33062E8-25EE-4199-91F5-79D4CC308F68}" srcOrd="0" destOrd="1" presId="urn:microsoft.com/office/officeart/2005/8/layout/vList6"/>
    <dgm:cxn modelId="{2A8BFED2-138F-4714-8D30-7998DC53CF9B}" type="presParOf" srcId="{1426717F-EF7A-4478-B73E-DDBFBB6D8973}" destId="{DB28DFD8-9830-4B6A-AAA2-D4E15F7AA48A}" srcOrd="0" destOrd="0" presId="urn:microsoft.com/office/officeart/2005/8/layout/vList6"/>
    <dgm:cxn modelId="{90DEBA54-37A2-44FA-B2D1-04A1E2DB339B}" type="presParOf" srcId="{DB28DFD8-9830-4B6A-AAA2-D4E15F7AA48A}" destId="{36BE046F-BF4D-4D34-B605-44D5481CB187}" srcOrd="0" destOrd="0" presId="urn:microsoft.com/office/officeart/2005/8/layout/vList6"/>
    <dgm:cxn modelId="{EF3439E8-7F59-4737-A730-A883FFA6BEAD}" type="presParOf" srcId="{DB28DFD8-9830-4B6A-AAA2-D4E15F7AA48A}" destId="{B33062E8-25EE-4199-91F5-79D4CC308F68}" srcOrd="1" destOrd="0" presId="urn:microsoft.com/office/officeart/2005/8/layout/vList6"/>
    <dgm:cxn modelId="{59376F7A-9894-4860-A8BF-930FE6974C14}" type="presParOf" srcId="{1426717F-EF7A-4478-B73E-DDBFBB6D8973}" destId="{6C950F87-8402-48A2-9BC9-0EE2F7E899B9}" srcOrd="1" destOrd="0" presId="urn:microsoft.com/office/officeart/2005/8/layout/vList6"/>
    <dgm:cxn modelId="{129486C5-152E-40DA-BDB7-283A58A6BDEA}" type="presParOf" srcId="{1426717F-EF7A-4478-B73E-DDBFBB6D8973}" destId="{24DCBD4A-C85F-465A-8A57-DC1E7D0F5B64}" srcOrd="2" destOrd="0" presId="urn:microsoft.com/office/officeart/2005/8/layout/vList6"/>
    <dgm:cxn modelId="{F16661AA-DEF8-46A1-8602-7EA7272AC4D5}" type="presParOf" srcId="{24DCBD4A-C85F-465A-8A57-DC1E7D0F5B64}" destId="{8715C7C6-582E-44B1-8353-B0A3F845A170}" srcOrd="0" destOrd="0" presId="urn:microsoft.com/office/officeart/2005/8/layout/vList6"/>
    <dgm:cxn modelId="{2E8F2920-9A32-4C10-8413-9C36A73DBE52}" type="presParOf" srcId="{24DCBD4A-C85F-465A-8A57-DC1E7D0F5B64}" destId="{06985E35-F7C9-44E2-AD34-436C26A5A56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81ADE3-4D28-4E49-B230-BC66EBE12A8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ka-GE"/>
        </a:p>
      </dgm:t>
    </dgm:pt>
    <dgm:pt modelId="{780C82EA-D306-4C57-8975-61E8A70218E5}">
      <dgm:prSet phldrT="[ტექსტი]" custT="1"/>
      <dgm:spPr>
        <a:solidFill>
          <a:schemeClr val="bg2"/>
        </a:solidFill>
      </dgm:spPr>
      <dgm:t>
        <a:bodyPr/>
        <a:lstStyle/>
        <a:p>
          <a:r>
            <a:rPr lang="ka-GE" sz="1800" b="0" dirty="0" smtClean="0">
              <a:solidFill>
                <a:schemeClr val="tx1"/>
              </a:solidFill>
            </a:rPr>
            <a:t>ემოციურ-</a:t>
          </a:r>
          <a:r>
            <a:rPr lang="ka-GE" sz="1800" b="0" dirty="0" err="1" smtClean="0">
              <a:solidFill>
                <a:schemeClr val="tx1"/>
              </a:solidFill>
            </a:rPr>
            <a:t>მოტივაციური</a:t>
          </a:r>
          <a:r>
            <a:rPr lang="ka-GE" sz="1800" b="0" dirty="0" smtClean="0">
              <a:solidFill>
                <a:schemeClr val="tx1"/>
              </a:solidFill>
            </a:rPr>
            <a:t> სტრატეგიები</a:t>
          </a:r>
          <a:endParaRPr lang="ka-GE" sz="1800" b="0" dirty="0">
            <a:solidFill>
              <a:schemeClr val="tx1"/>
            </a:solidFill>
          </a:endParaRPr>
        </a:p>
      </dgm:t>
    </dgm:pt>
    <dgm:pt modelId="{5EFE4FE3-9063-4BDB-B073-AEEB44B11114}" type="parTrans" cxnId="{2921CB68-4C59-496E-9015-34F595FFF38D}">
      <dgm:prSet/>
      <dgm:spPr/>
      <dgm:t>
        <a:bodyPr/>
        <a:lstStyle/>
        <a:p>
          <a:endParaRPr lang="ka-GE"/>
        </a:p>
      </dgm:t>
    </dgm:pt>
    <dgm:pt modelId="{652963EB-58E0-4CF7-843C-6A4EECB36B65}" type="sibTrans" cxnId="{2921CB68-4C59-496E-9015-34F595FFF38D}">
      <dgm:prSet/>
      <dgm:spPr/>
      <dgm:t>
        <a:bodyPr/>
        <a:lstStyle/>
        <a:p>
          <a:endParaRPr lang="ka-GE"/>
        </a:p>
      </dgm:t>
    </dgm:pt>
    <dgm:pt modelId="{B734DEBE-531C-45F4-9AC9-B83397563876}">
      <dgm:prSet phldrT="[ტექსტი]" custT="1"/>
      <dgm:spPr>
        <a:solidFill>
          <a:schemeClr val="accent5">
            <a:lumMod val="20000"/>
            <a:lumOff val="80000"/>
            <a:alpha val="90000"/>
          </a:schemeClr>
        </a:solidFill>
      </dgm:spPr>
      <dgm:t>
        <a:bodyPr/>
        <a:lstStyle/>
        <a:p>
          <a:r>
            <a:rPr lang="ka-GE" sz="1400" dirty="0" smtClean="0"/>
            <a:t>მოსწავლეს შესასწავლი საკითხისადმი დადებით განწყობას უქმნის და სწავლის პროცესს მუხტსა და ენერგიას მატებს.</a:t>
          </a:r>
          <a:endParaRPr lang="ka-GE" sz="1400" dirty="0"/>
        </a:p>
      </dgm:t>
    </dgm:pt>
    <dgm:pt modelId="{F9CDBB6C-3D92-48EE-8EF2-B0D51C10BEE8}" type="parTrans" cxnId="{ACFB8812-5054-4B91-AB08-D6EAC29A0789}">
      <dgm:prSet/>
      <dgm:spPr/>
      <dgm:t>
        <a:bodyPr/>
        <a:lstStyle/>
        <a:p>
          <a:endParaRPr lang="ka-GE"/>
        </a:p>
      </dgm:t>
    </dgm:pt>
    <dgm:pt modelId="{B3C23366-B900-4CCC-AE27-5A761800DE20}" type="sibTrans" cxnId="{ACFB8812-5054-4B91-AB08-D6EAC29A0789}">
      <dgm:prSet/>
      <dgm:spPr/>
      <dgm:t>
        <a:bodyPr/>
        <a:lstStyle/>
        <a:p>
          <a:endParaRPr lang="ka-GE"/>
        </a:p>
      </dgm:t>
    </dgm:pt>
    <dgm:pt modelId="{E15333AD-033E-4A54-A16A-072FA9A50DF3}">
      <dgm:prSet phldrT="[ტექსტი]" custT="1"/>
      <dgm:spPr>
        <a:solidFill>
          <a:schemeClr val="bg2"/>
        </a:solidFill>
      </dgm:spPr>
      <dgm:t>
        <a:bodyPr/>
        <a:lstStyle/>
        <a:p>
          <a:r>
            <a:rPr lang="ka-GE" sz="1800" b="0" dirty="0" smtClean="0">
              <a:solidFill>
                <a:schemeClr val="tx1"/>
              </a:solidFill>
            </a:rPr>
            <a:t>სოციალური </a:t>
          </a:r>
          <a:r>
            <a:rPr lang="ka-GE" sz="1800" b="0" dirty="0" err="1" smtClean="0">
              <a:solidFill>
                <a:schemeClr val="tx1"/>
              </a:solidFill>
            </a:rPr>
            <a:t>ინტერაქცია</a:t>
          </a:r>
          <a:r>
            <a:rPr lang="ka-GE" sz="1800" b="0" dirty="0" smtClean="0">
              <a:solidFill>
                <a:schemeClr val="tx1"/>
              </a:solidFill>
            </a:rPr>
            <a:t> </a:t>
          </a:r>
          <a:endParaRPr lang="ka-GE" sz="1800" b="0" dirty="0">
            <a:solidFill>
              <a:schemeClr val="tx1"/>
            </a:solidFill>
          </a:endParaRPr>
        </a:p>
      </dgm:t>
    </dgm:pt>
    <dgm:pt modelId="{AE0FF465-92FA-458F-B09C-4F93DB4C355F}" type="parTrans" cxnId="{8B6AD407-FCB3-44D9-AD6C-FA5453FA8FCC}">
      <dgm:prSet/>
      <dgm:spPr/>
      <dgm:t>
        <a:bodyPr/>
        <a:lstStyle/>
        <a:p>
          <a:endParaRPr lang="ka-GE"/>
        </a:p>
      </dgm:t>
    </dgm:pt>
    <dgm:pt modelId="{13DF89D5-433E-4690-8FAA-BE479FCD3251}" type="sibTrans" cxnId="{8B6AD407-FCB3-44D9-AD6C-FA5453FA8FCC}">
      <dgm:prSet/>
      <dgm:spPr/>
      <dgm:t>
        <a:bodyPr/>
        <a:lstStyle/>
        <a:p>
          <a:endParaRPr lang="ka-GE"/>
        </a:p>
      </dgm:t>
    </dgm:pt>
    <dgm:pt modelId="{7F868BDB-E2EE-471E-8778-112A1EC3EF6C}">
      <dgm:prSet phldrT="[ტექსტი]" custT="1"/>
      <dgm:spPr>
        <a:solidFill>
          <a:schemeClr val="accent5">
            <a:lumMod val="20000"/>
            <a:lumOff val="80000"/>
            <a:alpha val="90000"/>
          </a:schemeClr>
        </a:solidFill>
      </dgm:spPr>
      <dgm:t>
        <a:bodyPr/>
        <a:lstStyle/>
        <a:p>
          <a:r>
            <a:rPr lang="ka-GE" sz="1400" dirty="0" smtClean="0"/>
            <a:t>სასწავლო გარემოში ცოდნის კონსტრუირების საუკეთესო საშუალებაა თანამშრომლობითი სწავლების გამოყენება, მაგალითად: ჯგუფური მუშაობა, </a:t>
          </a:r>
          <a:endParaRPr lang="ka-GE" sz="1400" dirty="0"/>
        </a:p>
      </dgm:t>
    </dgm:pt>
    <dgm:pt modelId="{8372DF11-D16A-4CE1-A8D6-F479FA1B8034}" type="parTrans" cxnId="{793A3348-BE47-44F2-AC8A-7D713DD146DB}">
      <dgm:prSet/>
      <dgm:spPr/>
      <dgm:t>
        <a:bodyPr/>
        <a:lstStyle/>
        <a:p>
          <a:endParaRPr lang="ka-GE"/>
        </a:p>
      </dgm:t>
    </dgm:pt>
    <dgm:pt modelId="{930B8691-273E-46A9-941D-BD415B713C93}" type="sibTrans" cxnId="{793A3348-BE47-44F2-AC8A-7D713DD146DB}">
      <dgm:prSet/>
      <dgm:spPr/>
      <dgm:t>
        <a:bodyPr/>
        <a:lstStyle/>
        <a:p>
          <a:endParaRPr lang="ka-GE"/>
        </a:p>
      </dgm:t>
    </dgm:pt>
    <dgm:pt modelId="{A9A9475F-6D22-4C56-A1FE-BA424820BEF6}" type="pres">
      <dgm:prSet presAssocID="{8F81ADE3-4D28-4E49-B230-BC66EBE12A81}" presName="Name0" presStyleCnt="0">
        <dgm:presLayoutVars>
          <dgm:dir/>
          <dgm:animLvl val="lvl"/>
          <dgm:resizeHandles/>
        </dgm:presLayoutVars>
      </dgm:prSet>
      <dgm:spPr/>
      <dgm:t>
        <a:bodyPr/>
        <a:lstStyle/>
        <a:p>
          <a:endParaRPr lang="ka-GE"/>
        </a:p>
      </dgm:t>
    </dgm:pt>
    <dgm:pt modelId="{FE6E5E10-3821-42DF-82B9-910BF1BE76EE}" type="pres">
      <dgm:prSet presAssocID="{780C82EA-D306-4C57-8975-61E8A70218E5}" presName="linNode" presStyleCnt="0"/>
      <dgm:spPr/>
    </dgm:pt>
    <dgm:pt modelId="{F2F2ACEA-3CE4-4041-BB4A-AD9CEC1AA330}" type="pres">
      <dgm:prSet presAssocID="{780C82EA-D306-4C57-8975-61E8A70218E5}" presName="parentShp" presStyleLbl="node1" presStyleIdx="0" presStyleCnt="2">
        <dgm:presLayoutVars>
          <dgm:bulletEnabled val="1"/>
        </dgm:presLayoutVars>
      </dgm:prSet>
      <dgm:spPr/>
      <dgm:t>
        <a:bodyPr/>
        <a:lstStyle/>
        <a:p>
          <a:endParaRPr lang="ka-GE"/>
        </a:p>
      </dgm:t>
    </dgm:pt>
    <dgm:pt modelId="{2C63F0C7-F478-425A-B576-D9913AB3FCED}" type="pres">
      <dgm:prSet presAssocID="{780C82EA-D306-4C57-8975-61E8A70218E5}" presName="childShp" presStyleLbl="bgAccFollowNode1" presStyleIdx="0" presStyleCnt="2">
        <dgm:presLayoutVars>
          <dgm:bulletEnabled val="1"/>
        </dgm:presLayoutVars>
      </dgm:prSet>
      <dgm:spPr/>
      <dgm:t>
        <a:bodyPr/>
        <a:lstStyle/>
        <a:p>
          <a:endParaRPr lang="ka-GE"/>
        </a:p>
      </dgm:t>
    </dgm:pt>
    <dgm:pt modelId="{FEDED6D1-C747-45E2-BB24-524E30E20582}" type="pres">
      <dgm:prSet presAssocID="{652963EB-58E0-4CF7-843C-6A4EECB36B65}" presName="spacing" presStyleCnt="0"/>
      <dgm:spPr/>
    </dgm:pt>
    <dgm:pt modelId="{E2AC210C-DE53-4CEA-8036-A50800CBB45B}" type="pres">
      <dgm:prSet presAssocID="{E15333AD-033E-4A54-A16A-072FA9A50DF3}" presName="linNode" presStyleCnt="0"/>
      <dgm:spPr/>
    </dgm:pt>
    <dgm:pt modelId="{7717BF4C-F706-4DCB-BC69-7181158A5A12}" type="pres">
      <dgm:prSet presAssocID="{E15333AD-033E-4A54-A16A-072FA9A50DF3}" presName="parentShp" presStyleLbl="node1" presStyleIdx="1" presStyleCnt="2" custLinFactNeighborX="-1041" custLinFactNeighborY="442">
        <dgm:presLayoutVars>
          <dgm:bulletEnabled val="1"/>
        </dgm:presLayoutVars>
      </dgm:prSet>
      <dgm:spPr/>
      <dgm:t>
        <a:bodyPr/>
        <a:lstStyle/>
        <a:p>
          <a:endParaRPr lang="ka-GE"/>
        </a:p>
      </dgm:t>
    </dgm:pt>
    <dgm:pt modelId="{5CC4B611-6CC8-446D-AE75-2A002CF91563}" type="pres">
      <dgm:prSet presAssocID="{E15333AD-033E-4A54-A16A-072FA9A50DF3}" presName="childShp" presStyleLbl="bgAccFollowNode1" presStyleIdx="1" presStyleCnt="2">
        <dgm:presLayoutVars>
          <dgm:bulletEnabled val="1"/>
        </dgm:presLayoutVars>
      </dgm:prSet>
      <dgm:spPr/>
      <dgm:t>
        <a:bodyPr/>
        <a:lstStyle/>
        <a:p>
          <a:endParaRPr lang="ka-GE"/>
        </a:p>
      </dgm:t>
    </dgm:pt>
  </dgm:ptLst>
  <dgm:cxnLst>
    <dgm:cxn modelId="{655385A8-4AB6-4423-BA05-3BA8A1D0C7E1}" type="presOf" srcId="{8F81ADE3-4D28-4E49-B230-BC66EBE12A81}" destId="{A9A9475F-6D22-4C56-A1FE-BA424820BEF6}" srcOrd="0" destOrd="0" presId="urn:microsoft.com/office/officeart/2005/8/layout/vList6"/>
    <dgm:cxn modelId="{ECD414CC-D02A-4281-B068-CE899E8F4370}" type="presOf" srcId="{780C82EA-D306-4C57-8975-61E8A70218E5}" destId="{F2F2ACEA-3CE4-4041-BB4A-AD9CEC1AA330}" srcOrd="0" destOrd="0" presId="urn:microsoft.com/office/officeart/2005/8/layout/vList6"/>
    <dgm:cxn modelId="{793A3348-BE47-44F2-AC8A-7D713DD146DB}" srcId="{E15333AD-033E-4A54-A16A-072FA9A50DF3}" destId="{7F868BDB-E2EE-471E-8778-112A1EC3EF6C}" srcOrd="0" destOrd="0" parTransId="{8372DF11-D16A-4CE1-A8D6-F479FA1B8034}" sibTransId="{930B8691-273E-46A9-941D-BD415B713C93}"/>
    <dgm:cxn modelId="{ACFB8812-5054-4B91-AB08-D6EAC29A0789}" srcId="{780C82EA-D306-4C57-8975-61E8A70218E5}" destId="{B734DEBE-531C-45F4-9AC9-B83397563876}" srcOrd="0" destOrd="0" parTransId="{F9CDBB6C-3D92-48EE-8EF2-B0D51C10BEE8}" sibTransId="{B3C23366-B900-4CCC-AE27-5A761800DE20}"/>
    <dgm:cxn modelId="{50ED442A-3D8C-460B-BDD5-8DE67C70B794}" type="presOf" srcId="{B734DEBE-531C-45F4-9AC9-B83397563876}" destId="{2C63F0C7-F478-425A-B576-D9913AB3FCED}" srcOrd="0" destOrd="0" presId="urn:microsoft.com/office/officeart/2005/8/layout/vList6"/>
    <dgm:cxn modelId="{2921CB68-4C59-496E-9015-34F595FFF38D}" srcId="{8F81ADE3-4D28-4E49-B230-BC66EBE12A81}" destId="{780C82EA-D306-4C57-8975-61E8A70218E5}" srcOrd="0" destOrd="0" parTransId="{5EFE4FE3-9063-4BDB-B073-AEEB44B11114}" sibTransId="{652963EB-58E0-4CF7-843C-6A4EECB36B65}"/>
    <dgm:cxn modelId="{61370421-82FA-4507-B315-DDF34716855B}" type="presOf" srcId="{7F868BDB-E2EE-471E-8778-112A1EC3EF6C}" destId="{5CC4B611-6CC8-446D-AE75-2A002CF91563}" srcOrd="0" destOrd="0" presId="urn:microsoft.com/office/officeart/2005/8/layout/vList6"/>
    <dgm:cxn modelId="{8B6AD407-FCB3-44D9-AD6C-FA5453FA8FCC}" srcId="{8F81ADE3-4D28-4E49-B230-BC66EBE12A81}" destId="{E15333AD-033E-4A54-A16A-072FA9A50DF3}" srcOrd="1" destOrd="0" parTransId="{AE0FF465-92FA-458F-B09C-4F93DB4C355F}" sibTransId="{13DF89D5-433E-4690-8FAA-BE479FCD3251}"/>
    <dgm:cxn modelId="{270ECF4E-F3F3-48F4-8C35-6965E648A10C}" type="presOf" srcId="{E15333AD-033E-4A54-A16A-072FA9A50DF3}" destId="{7717BF4C-F706-4DCB-BC69-7181158A5A12}" srcOrd="0" destOrd="0" presId="urn:microsoft.com/office/officeart/2005/8/layout/vList6"/>
    <dgm:cxn modelId="{357F6F94-8603-4F01-9B0E-6167F3CE288E}" type="presParOf" srcId="{A9A9475F-6D22-4C56-A1FE-BA424820BEF6}" destId="{FE6E5E10-3821-42DF-82B9-910BF1BE76EE}" srcOrd="0" destOrd="0" presId="urn:microsoft.com/office/officeart/2005/8/layout/vList6"/>
    <dgm:cxn modelId="{A0684450-6DD1-4BE8-9809-1F406DDC8EC0}" type="presParOf" srcId="{FE6E5E10-3821-42DF-82B9-910BF1BE76EE}" destId="{F2F2ACEA-3CE4-4041-BB4A-AD9CEC1AA330}" srcOrd="0" destOrd="0" presId="urn:microsoft.com/office/officeart/2005/8/layout/vList6"/>
    <dgm:cxn modelId="{C2FF8A14-EB44-41EF-A5AD-CC102D1BBE63}" type="presParOf" srcId="{FE6E5E10-3821-42DF-82B9-910BF1BE76EE}" destId="{2C63F0C7-F478-425A-B576-D9913AB3FCED}" srcOrd="1" destOrd="0" presId="urn:microsoft.com/office/officeart/2005/8/layout/vList6"/>
    <dgm:cxn modelId="{9ED3CBE9-FB48-40B3-B75C-E2B83EAAC0B3}" type="presParOf" srcId="{A9A9475F-6D22-4C56-A1FE-BA424820BEF6}" destId="{FEDED6D1-C747-45E2-BB24-524E30E20582}" srcOrd="1" destOrd="0" presId="urn:microsoft.com/office/officeart/2005/8/layout/vList6"/>
    <dgm:cxn modelId="{909B4EFC-EE13-4FE6-84EE-74D68B64A438}" type="presParOf" srcId="{A9A9475F-6D22-4C56-A1FE-BA424820BEF6}" destId="{E2AC210C-DE53-4CEA-8036-A50800CBB45B}" srcOrd="2" destOrd="0" presId="urn:microsoft.com/office/officeart/2005/8/layout/vList6"/>
    <dgm:cxn modelId="{99331782-9791-4FDE-A5A3-573BACA7FB25}" type="presParOf" srcId="{E2AC210C-DE53-4CEA-8036-A50800CBB45B}" destId="{7717BF4C-F706-4DCB-BC69-7181158A5A12}" srcOrd="0" destOrd="0" presId="urn:microsoft.com/office/officeart/2005/8/layout/vList6"/>
    <dgm:cxn modelId="{FA46A8AA-79B8-4FC7-B4BA-73FCFA3DD36E}" type="presParOf" srcId="{E2AC210C-DE53-4CEA-8036-A50800CBB45B}" destId="{5CC4B611-6CC8-446D-AE75-2A002CF9156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C79425-470C-4FC0-9877-E4871DDB572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ka-GE"/>
        </a:p>
      </dgm:t>
    </dgm:pt>
    <dgm:pt modelId="{CCB1C743-F177-4A11-A5E8-DC29D30B129E}">
      <dgm:prSet phldrT="[ტექსტი]" custT="1"/>
      <dgm:spPr>
        <a:solidFill>
          <a:schemeClr val="accent6">
            <a:lumMod val="40000"/>
            <a:lumOff val="60000"/>
          </a:schemeClr>
        </a:solidFill>
      </dgm:spPr>
      <dgm:t>
        <a:bodyPr/>
        <a:lstStyle/>
        <a:p>
          <a:r>
            <a:rPr lang="ka-GE" sz="1400" dirty="0" smtClean="0">
              <a:solidFill>
                <a:schemeClr val="tx1"/>
              </a:solidFill>
            </a:rPr>
            <a:t>ჯგუფური მუშაობის გამოყენების პირობა</a:t>
          </a:r>
          <a:endParaRPr lang="ka-GE" sz="1400" dirty="0">
            <a:solidFill>
              <a:schemeClr val="tx1"/>
            </a:solidFill>
          </a:endParaRPr>
        </a:p>
      </dgm:t>
    </dgm:pt>
    <dgm:pt modelId="{BE5FA301-476E-4C5E-8731-57F057A18574}" type="parTrans" cxnId="{DCA8298D-2EA7-4F84-B32C-E5762866ADA5}">
      <dgm:prSet/>
      <dgm:spPr/>
      <dgm:t>
        <a:bodyPr/>
        <a:lstStyle/>
        <a:p>
          <a:endParaRPr lang="ka-GE"/>
        </a:p>
      </dgm:t>
    </dgm:pt>
    <dgm:pt modelId="{A777BF01-2E09-435D-9E4F-BB7E7BA3BFEF}" type="sibTrans" cxnId="{DCA8298D-2EA7-4F84-B32C-E5762866ADA5}">
      <dgm:prSet/>
      <dgm:spPr/>
      <dgm:t>
        <a:bodyPr/>
        <a:lstStyle/>
        <a:p>
          <a:endParaRPr lang="ka-GE"/>
        </a:p>
      </dgm:t>
    </dgm:pt>
    <dgm:pt modelId="{74C70FC7-F802-4651-BAE7-8B87F403652A}">
      <dgm:prSet phldrT="[ტექსტი]" custT="1"/>
      <dgm:spPr>
        <a:solidFill>
          <a:schemeClr val="accent4">
            <a:lumMod val="40000"/>
            <a:lumOff val="60000"/>
          </a:schemeClr>
        </a:solidFill>
      </dgm:spPr>
      <dgm:t>
        <a:bodyPr/>
        <a:lstStyle/>
        <a:p>
          <a:r>
            <a:rPr lang="ka-GE" sz="1200" dirty="0" smtClean="0">
              <a:solidFill>
                <a:schemeClr val="tx1"/>
              </a:solidFill>
            </a:rPr>
            <a:t>საკითხის სხვადასხვა პერსპექტივიდან შესწავლა</a:t>
          </a:r>
          <a:endParaRPr lang="ka-GE" sz="1200" dirty="0">
            <a:solidFill>
              <a:schemeClr val="tx1"/>
            </a:solidFill>
          </a:endParaRPr>
        </a:p>
      </dgm:t>
    </dgm:pt>
    <dgm:pt modelId="{569B1FE4-1574-4634-A3AC-30B21DCD3E8D}" type="parTrans" cxnId="{E19E8BAF-7978-4DD1-9405-E24480B1F0DD}">
      <dgm:prSet/>
      <dgm:spPr/>
      <dgm:t>
        <a:bodyPr/>
        <a:lstStyle/>
        <a:p>
          <a:endParaRPr lang="ka-GE"/>
        </a:p>
      </dgm:t>
    </dgm:pt>
    <dgm:pt modelId="{F4CA81AC-0F7D-427C-9933-99AE62221E4F}" type="sibTrans" cxnId="{E19E8BAF-7978-4DD1-9405-E24480B1F0DD}">
      <dgm:prSet/>
      <dgm:spPr/>
      <dgm:t>
        <a:bodyPr/>
        <a:lstStyle/>
        <a:p>
          <a:endParaRPr lang="ka-GE"/>
        </a:p>
      </dgm:t>
    </dgm:pt>
    <dgm:pt modelId="{43836792-7DCD-497A-AB59-571B3724B65E}">
      <dgm:prSet phldrT="[ტექსტი]" custT="1"/>
      <dgm:spPr>
        <a:solidFill>
          <a:schemeClr val="accent4">
            <a:lumMod val="20000"/>
            <a:lumOff val="80000"/>
          </a:schemeClr>
        </a:solidFill>
      </dgm:spPr>
      <dgm:t>
        <a:bodyPr/>
        <a:lstStyle/>
        <a:p>
          <a:r>
            <a:rPr lang="ka-GE" sz="1200" dirty="0" smtClean="0">
              <a:solidFill>
                <a:schemeClr val="tx1"/>
              </a:solidFill>
            </a:rPr>
            <a:t>ახალი იდეებისა და მიდგომების მოძებნა</a:t>
          </a:r>
          <a:endParaRPr lang="ka-GE" sz="1200" dirty="0">
            <a:solidFill>
              <a:schemeClr val="tx1"/>
            </a:solidFill>
          </a:endParaRPr>
        </a:p>
      </dgm:t>
    </dgm:pt>
    <dgm:pt modelId="{7C64F9D0-068E-4414-AE46-4E3130EA38FC}" type="parTrans" cxnId="{D6EBD138-7D96-473D-8FA4-F890BC5A4350}">
      <dgm:prSet/>
      <dgm:spPr/>
      <dgm:t>
        <a:bodyPr/>
        <a:lstStyle/>
        <a:p>
          <a:endParaRPr lang="ka-GE"/>
        </a:p>
      </dgm:t>
    </dgm:pt>
    <dgm:pt modelId="{F46D5B4B-090A-4098-9922-0A871A6F042A}" type="sibTrans" cxnId="{D6EBD138-7D96-473D-8FA4-F890BC5A4350}">
      <dgm:prSet/>
      <dgm:spPr/>
      <dgm:t>
        <a:bodyPr/>
        <a:lstStyle/>
        <a:p>
          <a:endParaRPr lang="ka-GE"/>
        </a:p>
      </dgm:t>
    </dgm:pt>
    <dgm:pt modelId="{0B323B60-D310-49ED-9458-52985633D5CA}">
      <dgm:prSet phldrT="[ტექსტი]" custT="1"/>
      <dgm:spPr>
        <a:solidFill>
          <a:schemeClr val="accent6">
            <a:lumMod val="20000"/>
            <a:lumOff val="80000"/>
          </a:schemeClr>
        </a:solidFill>
      </dgm:spPr>
      <dgm:t>
        <a:bodyPr/>
        <a:lstStyle/>
        <a:p>
          <a:r>
            <a:rPr lang="ka-GE" sz="1200" dirty="0" smtClean="0">
              <a:solidFill>
                <a:schemeClr val="tx1"/>
              </a:solidFill>
            </a:rPr>
            <a:t>პრობლემა აქტუალური და საინტერესოა</a:t>
          </a:r>
          <a:endParaRPr lang="ka-GE" sz="1200" dirty="0">
            <a:solidFill>
              <a:schemeClr val="tx1"/>
            </a:solidFill>
          </a:endParaRPr>
        </a:p>
      </dgm:t>
    </dgm:pt>
    <dgm:pt modelId="{60745F70-C20D-4B08-A2F2-5E37A94CA7EB}" type="parTrans" cxnId="{DE70F9D2-A0F5-4CDC-A7D3-91D9A7C22105}">
      <dgm:prSet/>
      <dgm:spPr/>
      <dgm:t>
        <a:bodyPr/>
        <a:lstStyle/>
        <a:p>
          <a:endParaRPr lang="ka-GE"/>
        </a:p>
      </dgm:t>
    </dgm:pt>
    <dgm:pt modelId="{D3702368-558D-4ADB-9E96-518B96BE9151}" type="sibTrans" cxnId="{DE70F9D2-A0F5-4CDC-A7D3-91D9A7C22105}">
      <dgm:prSet/>
      <dgm:spPr/>
      <dgm:t>
        <a:bodyPr/>
        <a:lstStyle/>
        <a:p>
          <a:endParaRPr lang="ka-GE"/>
        </a:p>
      </dgm:t>
    </dgm:pt>
    <dgm:pt modelId="{CA417396-D8AA-4DA0-B245-0E2A0EEC1E4A}">
      <dgm:prSet phldrT="[ტექსტი]" custT="1"/>
      <dgm:spPr>
        <a:solidFill>
          <a:schemeClr val="tx2">
            <a:lumMod val="20000"/>
            <a:lumOff val="80000"/>
          </a:schemeClr>
        </a:solidFill>
      </dgm:spPr>
      <dgm:t>
        <a:bodyPr/>
        <a:lstStyle/>
        <a:p>
          <a:r>
            <a:rPr lang="ka-GE" sz="1200" dirty="0" smtClean="0">
              <a:solidFill>
                <a:schemeClr val="tx1"/>
              </a:solidFill>
            </a:rPr>
            <a:t>საჭიროა კომუნიკაციის უნარის  გამომუშავება</a:t>
          </a:r>
          <a:endParaRPr lang="ka-GE" sz="1200" dirty="0">
            <a:solidFill>
              <a:schemeClr val="tx1"/>
            </a:solidFill>
          </a:endParaRPr>
        </a:p>
      </dgm:t>
    </dgm:pt>
    <dgm:pt modelId="{0993E4EC-7273-478A-95B0-AA450578CCF4}" type="parTrans" cxnId="{70261C34-CB68-4290-8ECB-09BDB651DA76}">
      <dgm:prSet/>
      <dgm:spPr/>
      <dgm:t>
        <a:bodyPr/>
        <a:lstStyle/>
        <a:p>
          <a:endParaRPr lang="ka-GE"/>
        </a:p>
      </dgm:t>
    </dgm:pt>
    <dgm:pt modelId="{51EDBD4A-6E12-480A-8824-0F377B5D461D}" type="sibTrans" cxnId="{70261C34-CB68-4290-8ECB-09BDB651DA76}">
      <dgm:prSet/>
      <dgm:spPr/>
      <dgm:t>
        <a:bodyPr/>
        <a:lstStyle/>
        <a:p>
          <a:endParaRPr lang="ka-GE"/>
        </a:p>
      </dgm:t>
    </dgm:pt>
    <dgm:pt modelId="{B55B7332-5855-4AFE-94FE-02B18EFE0DDE}" type="pres">
      <dgm:prSet presAssocID="{54C79425-470C-4FC0-9877-E4871DDB5728}" presName="Name0" presStyleCnt="0">
        <dgm:presLayoutVars>
          <dgm:chMax val="1"/>
          <dgm:dir/>
          <dgm:animLvl val="ctr"/>
          <dgm:resizeHandles val="exact"/>
        </dgm:presLayoutVars>
      </dgm:prSet>
      <dgm:spPr/>
      <dgm:t>
        <a:bodyPr/>
        <a:lstStyle/>
        <a:p>
          <a:endParaRPr lang="ka-GE"/>
        </a:p>
      </dgm:t>
    </dgm:pt>
    <dgm:pt modelId="{BEAE67AB-61F5-4CDE-94B7-C202666E4D13}" type="pres">
      <dgm:prSet presAssocID="{CCB1C743-F177-4A11-A5E8-DC29D30B129E}" presName="centerShape" presStyleLbl="node0" presStyleIdx="0" presStyleCnt="1"/>
      <dgm:spPr/>
      <dgm:t>
        <a:bodyPr/>
        <a:lstStyle/>
        <a:p>
          <a:endParaRPr lang="ka-GE"/>
        </a:p>
      </dgm:t>
    </dgm:pt>
    <dgm:pt modelId="{3DBC0F32-C231-4EE7-96D1-673DAC5577B1}" type="pres">
      <dgm:prSet presAssocID="{74C70FC7-F802-4651-BAE7-8B87F403652A}" presName="node" presStyleLbl="node1" presStyleIdx="0" presStyleCnt="4" custScaleX="136847">
        <dgm:presLayoutVars>
          <dgm:bulletEnabled val="1"/>
        </dgm:presLayoutVars>
      </dgm:prSet>
      <dgm:spPr/>
      <dgm:t>
        <a:bodyPr/>
        <a:lstStyle/>
        <a:p>
          <a:endParaRPr lang="ka-GE"/>
        </a:p>
      </dgm:t>
    </dgm:pt>
    <dgm:pt modelId="{3B66CEF9-312E-491C-A569-195AC4233A75}" type="pres">
      <dgm:prSet presAssocID="{74C70FC7-F802-4651-BAE7-8B87F403652A}" presName="dummy" presStyleCnt="0"/>
      <dgm:spPr/>
    </dgm:pt>
    <dgm:pt modelId="{8212679E-8F1E-43F4-BE99-17B8C10DDAAC}" type="pres">
      <dgm:prSet presAssocID="{F4CA81AC-0F7D-427C-9933-99AE62221E4F}" presName="sibTrans" presStyleLbl="sibTrans2D1" presStyleIdx="0" presStyleCnt="4"/>
      <dgm:spPr/>
      <dgm:t>
        <a:bodyPr/>
        <a:lstStyle/>
        <a:p>
          <a:endParaRPr lang="ka-GE"/>
        </a:p>
      </dgm:t>
    </dgm:pt>
    <dgm:pt modelId="{CEAE72DB-4D8C-4B11-A54D-B3927F80F21F}" type="pres">
      <dgm:prSet presAssocID="{43836792-7DCD-497A-AB59-571B3724B65E}" presName="node" presStyleLbl="node1" presStyleIdx="1" presStyleCnt="4" custScaleX="142844">
        <dgm:presLayoutVars>
          <dgm:bulletEnabled val="1"/>
        </dgm:presLayoutVars>
      </dgm:prSet>
      <dgm:spPr/>
      <dgm:t>
        <a:bodyPr/>
        <a:lstStyle/>
        <a:p>
          <a:endParaRPr lang="ka-GE"/>
        </a:p>
      </dgm:t>
    </dgm:pt>
    <dgm:pt modelId="{B0E8DB80-EA04-4920-8D36-6C70D2BA9C98}" type="pres">
      <dgm:prSet presAssocID="{43836792-7DCD-497A-AB59-571B3724B65E}" presName="dummy" presStyleCnt="0"/>
      <dgm:spPr/>
    </dgm:pt>
    <dgm:pt modelId="{16C82E73-50BC-44AF-B3B9-D1B1EC421EDE}" type="pres">
      <dgm:prSet presAssocID="{F46D5B4B-090A-4098-9922-0A871A6F042A}" presName="sibTrans" presStyleLbl="sibTrans2D1" presStyleIdx="1" presStyleCnt="4"/>
      <dgm:spPr/>
      <dgm:t>
        <a:bodyPr/>
        <a:lstStyle/>
        <a:p>
          <a:endParaRPr lang="ka-GE"/>
        </a:p>
      </dgm:t>
    </dgm:pt>
    <dgm:pt modelId="{20A2B30F-7939-404C-9090-CBF519EE5F30}" type="pres">
      <dgm:prSet presAssocID="{0B323B60-D310-49ED-9458-52985633D5CA}" presName="node" presStyleLbl="node1" presStyleIdx="2" presStyleCnt="4" custScaleX="140326">
        <dgm:presLayoutVars>
          <dgm:bulletEnabled val="1"/>
        </dgm:presLayoutVars>
      </dgm:prSet>
      <dgm:spPr/>
      <dgm:t>
        <a:bodyPr/>
        <a:lstStyle/>
        <a:p>
          <a:endParaRPr lang="ka-GE"/>
        </a:p>
      </dgm:t>
    </dgm:pt>
    <dgm:pt modelId="{7B3AA533-0F21-4F6D-844D-5AF1110DA791}" type="pres">
      <dgm:prSet presAssocID="{0B323B60-D310-49ED-9458-52985633D5CA}" presName="dummy" presStyleCnt="0"/>
      <dgm:spPr/>
    </dgm:pt>
    <dgm:pt modelId="{030F2BE9-31DC-4AA8-B431-5E9926C0D87B}" type="pres">
      <dgm:prSet presAssocID="{D3702368-558D-4ADB-9E96-518B96BE9151}" presName="sibTrans" presStyleLbl="sibTrans2D1" presStyleIdx="2" presStyleCnt="4"/>
      <dgm:spPr/>
      <dgm:t>
        <a:bodyPr/>
        <a:lstStyle/>
        <a:p>
          <a:endParaRPr lang="ka-GE"/>
        </a:p>
      </dgm:t>
    </dgm:pt>
    <dgm:pt modelId="{C96A33D2-2D1D-43A2-87FA-8B2A15699032}" type="pres">
      <dgm:prSet presAssocID="{CA417396-D8AA-4DA0-B245-0E2A0EEC1E4A}" presName="node" presStyleLbl="node1" presStyleIdx="3" presStyleCnt="4" custScaleX="128569">
        <dgm:presLayoutVars>
          <dgm:bulletEnabled val="1"/>
        </dgm:presLayoutVars>
      </dgm:prSet>
      <dgm:spPr/>
      <dgm:t>
        <a:bodyPr/>
        <a:lstStyle/>
        <a:p>
          <a:endParaRPr lang="ka-GE"/>
        </a:p>
      </dgm:t>
    </dgm:pt>
    <dgm:pt modelId="{3D11078C-F36F-4C5C-9C34-FAA6C8A796D0}" type="pres">
      <dgm:prSet presAssocID="{CA417396-D8AA-4DA0-B245-0E2A0EEC1E4A}" presName="dummy" presStyleCnt="0"/>
      <dgm:spPr/>
    </dgm:pt>
    <dgm:pt modelId="{52C8C349-2AEB-49A5-ABC5-EDDA8E0C86F4}" type="pres">
      <dgm:prSet presAssocID="{51EDBD4A-6E12-480A-8824-0F377B5D461D}" presName="sibTrans" presStyleLbl="sibTrans2D1" presStyleIdx="3" presStyleCnt="4"/>
      <dgm:spPr/>
      <dgm:t>
        <a:bodyPr/>
        <a:lstStyle/>
        <a:p>
          <a:endParaRPr lang="ka-GE"/>
        </a:p>
      </dgm:t>
    </dgm:pt>
  </dgm:ptLst>
  <dgm:cxnLst>
    <dgm:cxn modelId="{AB625FDD-F7B1-4F3F-8A01-059614B647F5}" type="presOf" srcId="{D3702368-558D-4ADB-9E96-518B96BE9151}" destId="{030F2BE9-31DC-4AA8-B431-5E9926C0D87B}" srcOrd="0" destOrd="0" presId="urn:microsoft.com/office/officeart/2005/8/layout/radial6"/>
    <dgm:cxn modelId="{DCA8298D-2EA7-4F84-B32C-E5762866ADA5}" srcId="{54C79425-470C-4FC0-9877-E4871DDB5728}" destId="{CCB1C743-F177-4A11-A5E8-DC29D30B129E}" srcOrd="0" destOrd="0" parTransId="{BE5FA301-476E-4C5E-8731-57F057A18574}" sibTransId="{A777BF01-2E09-435D-9E4F-BB7E7BA3BFEF}"/>
    <dgm:cxn modelId="{8EA6A31C-527D-43DB-924C-96C366B752A8}" type="presOf" srcId="{F4CA81AC-0F7D-427C-9933-99AE62221E4F}" destId="{8212679E-8F1E-43F4-BE99-17B8C10DDAAC}" srcOrd="0" destOrd="0" presId="urn:microsoft.com/office/officeart/2005/8/layout/radial6"/>
    <dgm:cxn modelId="{2D22E0D6-A03D-4191-9841-37C068138F67}" type="presOf" srcId="{CCB1C743-F177-4A11-A5E8-DC29D30B129E}" destId="{BEAE67AB-61F5-4CDE-94B7-C202666E4D13}" srcOrd="0" destOrd="0" presId="urn:microsoft.com/office/officeart/2005/8/layout/radial6"/>
    <dgm:cxn modelId="{44382369-D787-4D73-A7D0-F8595F5B26D1}" type="presOf" srcId="{54C79425-470C-4FC0-9877-E4871DDB5728}" destId="{B55B7332-5855-4AFE-94FE-02B18EFE0DDE}" srcOrd="0" destOrd="0" presId="urn:microsoft.com/office/officeart/2005/8/layout/radial6"/>
    <dgm:cxn modelId="{718B3B8C-CC53-48CC-912A-5FD5B5BE7362}" type="presOf" srcId="{0B323B60-D310-49ED-9458-52985633D5CA}" destId="{20A2B30F-7939-404C-9090-CBF519EE5F30}" srcOrd="0" destOrd="0" presId="urn:microsoft.com/office/officeart/2005/8/layout/radial6"/>
    <dgm:cxn modelId="{DE70F9D2-A0F5-4CDC-A7D3-91D9A7C22105}" srcId="{CCB1C743-F177-4A11-A5E8-DC29D30B129E}" destId="{0B323B60-D310-49ED-9458-52985633D5CA}" srcOrd="2" destOrd="0" parTransId="{60745F70-C20D-4B08-A2F2-5E37A94CA7EB}" sibTransId="{D3702368-558D-4ADB-9E96-518B96BE9151}"/>
    <dgm:cxn modelId="{E19E8BAF-7978-4DD1-9405-E24480B1F0DD}" srcId="{CCB1C743-F177-4A11-A5E8-DC29D30B129E}" destId="{74C70FC7-F802-4651-BAE7-8B87F403652A}" srcOrd="0" destOrd="0" parTransId="{569B1FE4-1574-4634-A3AC-30B21DCD3E8D}" sibTransId="{F4CA81AC-0F7D-427C-9933-99AE62221E4F}"/>
    <dgm:cxn modelId="{60EB0B55-BABB-463A-B6F2-B46B85417EB2}" type="presOf" srcId="{F46D5B4B-090A-4098-9922-0A871A6F042A}" destId="{16C82E73-50BC-44AF-B3B9-D1B1EC421EDE}" srcOrd="0" destOrd="0" presId="urn:microsoft.com/office/officeart/2005/8/layout/radial6"/>
    <dgm:cxn modelId="{70261C34-CB68-4290-8ECB-09BDB651DA76}" srcId="{CCB1C743-F177-4A11-A5E8-DC29D30B129E}" destId="{CA417396-D8AA-4DA0-B245-0E2A0EEC1E4A}" srcOrd="3" destOrd="0" parTransId="{0993E4EC-7273-478A-95B0-AA450578CCF4}" sibTransId="{51EDBD4A-6E12-480A-8824-0F377B5D461D}"/>
    <dgm:cxn modelId="{D6EBD138-7D96-473D-8FA4-F890BC5A4350}" srcId="{CCB1C743-F177-4A11-A5E8-DC29D30B129E}" destId="{43836792-7DCD-497A-AB59-571B3724B65E}" srcOrd="1" destOrd="0" parTransId="{7C64F9D0-068E-4414-AE46-4E3130EA38FC}" sibTransId="{F46D5B4B-090A-4098-9922-0A871A6F042A}"/>
    <dgm:cxn modelId="{893CCCD9-1A24-4165-ADC3-82CB20BF6943}" type="presOf" srcId="{CA417396-D8AA-4DA0-B245-0E2A0EEC1E4A}" destId="{C96A33D2-2D1D-43A2-87FA-8B2A15699032}" srcOrd="0" destOrd="0" presId="urn:microsoft.com/office/officeart/2005/8/layout/radial6"/>
    <dgm:cxn modelId="{66DF5582-00A7-49EC-B5B6-60BA5831DEA3}" type="presOf" srcId="{43836792-7DCD-497A-AB59-571B3724B65E}" destId="{CEAE72DB-4D8C-4B11-A54D-B3927F80F21F}" srcOrd="0" destOrd="0" presId="urn:microsoft.com/office/officeart/2005/8/layout/radial6"/>
    <dgm:cxn modelId="{8C012849-6E6E-4426-AF16-BEE75889C636}" type="presOf" srcId="{74C70FC7-F802-4651-BAE7-8B87F403652A}" destId="{3DBC0F32-C231-4EE7-96D1-673DAC5577B1}" srcOrd="0" destOrd="0" presId="urn:microsoft.com/office/officeart/2005/8/layout/radial6"/>
    <dgm:cxn modelId="{A590F03A-C18E-4C67-A972-ADAE9C73E301}" type="presOf" srcId="{51EDBD4A-6E12-480A-8824-0F377B5D461D}" destId="{52C8C349-2AEB-49A5-ABC5-EDDA8E0C86F4}" srcOrd="0" destOrd="0" presId="urn:microsoft.com/office/officeart/2005/8/layout/radial6"/>
    <dgm:cxn modelId="{9E9EFA83-B72A-4ECC-A4D4-75E4B4619914}" type="presParOf" srcId="{B55B7332-5855-4AFE-94FE-02B18EFE0DDE}" destId="{BEAE67AB-61F5-4CDE-94B7-C202666E4D13}" srcOrd="0" destOrd="0" presId="urn:microsoft.com/office/officeart/2005/8/layout/radial6"/>
    <dgm:cxn modelId="{A5DD819D-0198-4342-B2E1-A3FDFEBB449D}" type="presParOf" srcId="{B55B7332-5855-4AFE-94FE-02B18EFE0DDE}" destId="{3DBC0F32-C231-4EE7-96D1-673DAC5577B1}" srcOrd="1" destOrd="0" presId="urn:microsoft.com/office/officeart/2005/8/layout/radial6"/>
    <dgm:cxn modelId="{EC41E949-6B5D-47AA-8D7F-8DF98E2D1439}" type="presParOf" srcId="{B55B7332-5855-4AFE-94FE-02B18EFE0DDE}" destId="{3B66CEF9-312E-491C-A569-195AC4233A75}" srcOrd="2" destOrd="0" presId="urn:microsoft.com/office/officeart/2005/8/layout/radial6"/>
    <dgm:cxn modelId="{35A0C7B2-F504-4195-91E4-F542AC36E196}" type="presParOf" srcId="{B55B7332-5855-4AFE-94FE-02B18EFE0DDE}" destId="{8212679E-8F1E-43F4-BE99-17B8C10DDAAC}" srcOrd="3" destOrd="0" presId="urn:microsoft.com/office/officeart/2005/8/layout/radial6"/>
    <dgm:cxn modelId="{FCD17028-FC8B-4CD4-8A99-6307F4C65C81}" type="presParOf" srcId="{B55B7332-5855-4AFE-94FE-02B18EFE0DDE}" destId="{CEAE72DB-4D8C-4B11-A54D-B3927F80F21F}" srcOrd="4" destOrd="0" presId="urn:microsoft.com/office/officeart/2005/8/layout/radial6"/>
    <dgm:cxn modelId="{B4C01474-CDBE-4235-B69A-F926E412C149}" type="presParOf" srcId="{B55B7332-5855-4AFE-94FE-02B18EFE0DDE}" destId="{B0E8DB80-EA04-4920-8D36-6C70D2BA9C98}" srcOrd="5" destOrd="0" presId="urn:microsoft.com/office/officeart/2005/8/layout/radial6"/>
    <dgm:cxn modelId="{E4335487-D8E1-4902-987C-5244F5BED3D5}" type="presParOf" srcId="{B55B7332-5855-4AFE-94FE-02B18EFE0DDE}" destId="{16C82E73-50BC-44AF-B3B9-D1B1EC421EDE}" srcOrd="6" destOrd="0" presId="urn:microsoft.com/office/officeart/2005/8/layout/radial6"/>
    <dgm:cxn modelId="{A77232BE-F9E6-4AEA-BFFC-DF53AF67706B}" type="presParOf" srcId="{B55B7332-5855-4AFE-94FE-02B18EFE0DDE}" destId="{20A2B30F-7939-404C-9090-CBF519EE5F30}" srcOrd="7" destOrd="0" presId="urn:microsoft.com/office/officeart/2005/8/layout/radial6"/>
    <dgm:cxn modelId="{CA83EC90-669A-4EDC-BCF7-306ECE324C21}" type="presParOf" srcId="{B55B7332-5855-4AFE-94FE-02B18EFE0DDE}" destId="{7B3AA533-0F21-4F6D-844D-5AF1110DA791}" srcOrd="8" destOrd="0" presId="urn:microsoft.com/office/officeart/2005/8/layout/radial6"/>
    <dgm:cxn modelId="{10027369-4BB8-4AB7-8565-52BDAFF95948}" type="presParOf" srcId="{B55B7332-5855-4AFE-94FE-02B18EFE0DDE}" destId="{030F2BE9-31DC-4AA8-B431-5E9926C0D87B}" srcOrd="9" destOrd="0" presId="urn:microsoft.com/office/officeart/2005/8/layout/radial6"/>
    <dgm:cxn modelId="{6F4A961F-FD29-4CBE-9146-3587A128D42C}" type="presParOf" srcId="{B55B7332-5855-4AFE-94FE-02B18EFE0DDE}" destId="{C96A33D2-2D1D-43A2-87FA-8B2A15699032}" srcOrd="10" destOrd="0" presId="urn:microsoft.com/office/officeart/2005/8/layout/radial6"/>
    <dgm:cxn modelId="{700EEB21-9084-429E-A437-C6177DD9368F}" type="presParOf" srcId="{B55B7332-5855-4AFE-94FE-02B18EFE0DDE}" destId="{3D11078C-F36F-4C5C-9C34-FAA6C8A796D0}" srcOrd="11" destOrd="0" presId="urn:microsoft.com/office/officeart/2005/8/layout/radial6"/>
    <dgm:cxn modelId="{47AED0EB-E55D-4E78-818B-4D152D8B3613}" type="presParOf" srcId="{B55B7332-5855-4AFE-94FE-02B18EFE0DDE}" destId="{52C8C349-2AEB-49A5-ABC5-EDDA8E0C86F4}"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111999-F29A-42FD-9646-F1FE0A96D86F}" type="doc">
      <dgm:prSet loTypeId="urn:microsoft.com/office/officeart/2005/8/layout/arrow2" loCatId="process" qsTypeId="urn:microsoft.com/office/officeart/2005/8/quickstyle/simple1" qsCatId="simple" csTypeId="urn:microsoft.com/office/officeart/2005/8/colors/accent1_2" csCatId="accent1" phldr="1"/>
      <dgm:spPr/>
    </dgm:pt>
    <dgm:pt modelId="{E03E94AA-E20C-455E-B9A8-13DC83BA02B2}">
      <dgm:prSet phldrT="[ტექსტი]" custT="1"/>
      <dgm:spPr/>
      <dgm:t>
        <a:bodyPr/>
        <a:lstStyle/>
        <a:p>
          <a:pPr algn="ctr"/>
          <a:r>
            <a:rPr lang="ka-GE" sz="1600" dirty="0" smtClean="0"/>
            <a:t>მოსამზადებელი ეტაპი</a:t>
          </a:r>
          <a:endParaRPr lang="ka-GE" sz="1600" dirty="0"/>
        </a:p>
      </dgm:t>
    </dgm:pt>
    <dgm:pt modelId="{618BEBD0-5C7A-41C2-A855-A7C19B60BCCE}" type="parTrans" cxnId="{A9F08DEE-1436-4483-9B2F-603A5223F9E0}">
      <dgm:prSet/>
      <dgm:spPr/>
      <dgm:t>
        <a:bodyPr/>
        <a:lstStyle/>
        <a:p>
          <a:endParaRPr lang="ka-GE"/>
        </a:p>
      </dgm:t>
    </dgm:pt>
    <dgm:pt modelId="{C5E7A247-23D6-4326-A198-A18B8AA1A604}" type="sibTrans" cxnId="{A9F08DEE-1436-4483-9B2F-603A5223F9E0}">
      <dgm:prSet/>
      <dgm:spPr/>
      <dgm:t>
        <a:bodyPr/>
        <a:lstStyle/>
        <a:p>
          <a:endParaRPr lang="ka-GE"/>
        </a:p>
      </dgm:t>
    </dgm:pt>
    <dgm:pt modelId="{F64DF5EF-F8A4-41DD-96DA-B64EF76C3E27}">
      <dgm:prSet phldrT="[ტექსტი]"/>
      <dgm:spPr/>
      <dgm:t>
        <a:bodyPr/>
        <a:lstStyle/>
        <a:p>
          <a:pPr algn="ctr"/>
          <a:r>
            <a:rPr lang="ka-GE" dirty="0" smtClean="0"/>
            <a:t>ჯგუფური მუშაობის ეტაპი</a:t>
          </a:r>
          <a:endParaRPr lang="ka-GE" dirty="0"/>
        </a:p>
      </dgm:t>
    </dgm:pt>
    <dgm:pt modelId="{45F2BA26-60FE-4C5C-9385-A66CFB10C339}" type="parTrans" cxnId="{D328ACEA-716B-4D37-A426-6F86F8D61D3C}">
      <dgm:prSet/>
      <dgm:spPr/>
      <dgm:t>
        <a:bodyPr/>
        <a:lstStyle/>
        <a:p>
          <a:endParaRPr lang="ka-GE"/>
        </a:p>
      </dgm:t>
    </dgm:pt>
    <dgm:pt modelId="{B1397B60-EDA0-46B2-A35A-A64669571F84}" type="sibTrans" cxnId="{D328ACEA-716B-4D37-A426-6F86F8D61D3C}">
      <dgm:prSet/>
      <dgm:spPr/>
      <dgm:t>
        <a:bodyPr/>
        <a:lstStyle/>
        <a:p>
          <a:endParaRPr lang="ka-GE"/>
        </a:p>
      </dgm:t>
    </dgm:pt>
    <dgm:pt modelId="{4C240D63-FA65-4786-B7AF-0789C3C2E792}">
      <dgm:prSet phldrT="[ტექსტი]"/>
      <dgm:spPr/>
      <dgm:t>
        <a:bodyPr/>
        <a:lstStyle/>
        <a:p>
          <a:pPr algn="ctr"/>
          <a:r>
            <a:rPr lang="ka-GE" dirty="0" smtClean="0"/>
            <a:t>შემაჯამებელი ეტაპი</a:t>
          </a:r>
          <a:endParaRPr lang="ka-GE" dirty="0"/>
        </a:p>
      </dgm:t>
    </dgm:pt>
    <dgm:pt modelId="{93699D9E-2D46-4665-8E39-815D409EA31E}" type="parTrans" cxnId="{A373F217-DF8F-450E-942D-CC80AE52EBFE}">
      <dgm:prSet/>
      <dgm:spPr/>
      <dgm:t>
        <a:bodyPr/>
        <a:lstStyle/>
        <a:p>
          <a:endParaRPr lang="ka-GE"/>
        </a:p>
      </dgm:t>
    </dgm:pt>
    <dgm:pt modelId="{59ECB246-AB38-4E61-A954-6B75A9906ECC}" type="sibTrans" cxnId="{A373F217-DF8F-450E-942D-CC80AE52EBFE}">
      <dgm:prSet/>
      <dgm:spPr/>
      <dgm:t>
        <a:bodyPr/>
        <a:lstStyle/>
        <a:p>
          <a:endParaRPr lang="ka-GE"/>
        </a:p>
      </dgm:t>
    </dgm:pt>
    <dgm:pt modelId="{F4F0B925-0981-4E49-B142-90EB48C01EA3}" type="pres">
      <dgm:prSet presAssocID="{B4111999-F29A-42FD-9646-F1FE0A96D86F}" presName="arrowDiagram" presStyleCnt="0">
        <dgm:presLayoutVars>
          <dgm:chMax val="5"/>
          <dgm:dir/>
          <dgm:resizeHandles val="exact"/>
        </dgm:presLayoutVars>
      </dgm:prSet>
      <dgm:spPr/>
    </dgm:pt>
    <dgm:pt modelId="{96CE8A84-DE5B-4837-BBB6-7734762D6417}" type="pres">
      <dgm:prSet presAssocID="{B4111999-F29A-42FD-9646-F1FE0A96D86F}" presName="arrow" presStyleLbl="bgShp" presStyleIdx="0" presStyleCnt="1" custLinFactNeighborX="31" custLinFactNeighborY="-210"/>
      <dgm:spPr/>
    </dgm:pt>
    <dgm:pt modelId="{3BBB1E3B-130D-4FCE-A576-3237E10F4B37}" type="pres">
      <dgm:prSet presAssocID="{B4111999-F29A-42FD-9646-F1FE0A96D86F}" presName="arrowDiagram3" presStyleCnt="0"/>
      <dgm:spPr/>
    </dgm:pt>
    <dgm:pt modelId="{548544BA-A041-4EA1-B600-8B50CAF58F24}" type="pres">
      <dgm:prSet presAssocID="{E03E94AA-E20C-455E-B9A8-13DC83BA02B2}" presName="bullet3a" presStyleLbl="node1" presStyleIdx="0" presStyleCnt="3"/>
      <dgm:spPr/>
    </dgm:pt>
    <dgm:pt modelId="{36ECE1FC-DB40-4C93-8333-54FD126E85D9}" type="pres">
      <dgm:prSet presAssocID="{E03E94AA-E20C-455E-B9A8-13DC83BA02B2}" presName="textBox3a" presStyleLbl="revTx" presStyleIdx="0" presStyleCnt="3" custScaleX="134206">
        <dgm:presLayoutVars>
          <dgm:bulletEnabled val="1"/>
        </dgm:presLayoutVars>
      </dgm:prSet>
      <dgm:spPr/>
      <dgm:t>
        <a:bodyPr/>
        <a:lstStyle/>
        <a:p>
          <a:endParaRPr lang="ka-GE"/>
        </a:p>
      </dgm:t>
    </dgm:pt>
    <dgm:pt modelId="{B1F3F568-8938-4564-A77E-FE32A0E66476}" type="pres">
      <dgm:prSet presAssocID="{F64DF5EF-F8A4-41DD-96DA-B64EF76C3E27}" presName="bullet3b" presStyleLbl="node1" presStyleIdx="1" presStyleCnt="3"/>
      <dgm:spPr/>
    </dgm:pt>
    <dgm:pt modelId="{57AA41AC-83E5-47BF-A940-81FBA603D42E}" type="pres">
      <dgm:prSet presAssocID="{F64DF5EF-F8A4-41DD-96DA-B64EF76C3E27}" presName="textBox3b" presStyleLbl="revTx" presStyleIdx="1" presStyleCnt="3" custScaleX="147689">
        <dgm:presLayoutVars>
          <dgm:bulletEnabled val="1"/>
        </dgm:presLayoutVars>
      </dgm:prSet>
      <dgm:spPr/>
      <dgm:t>
        <a:bodyPr/>
        <a:lstStyle/>
        <a:p>
          <a:endParaRPr lang="ka-GE"/>
        </a:p>
      </dgm:t>
    </dgm:pt>
    <dgm:pt modelId="{D909CD51-6C68-460C-A60D-3DB6EDEDE285}" type="pres">
      <dgm:prSet presAssocID="{4C240D63-FA65-4786-B7AF-0789C3C2E792}" presName="bullet3c" presStyleLbl="node1" presStyleIdx="2" presStyleCnt="3"/>
      <dgm:spPr/>
    </dgm:pt>
    <dgm:pt modelId="{50043AD2-9CCD-4A30-A114-0FBF4F9D62E5}" type="pres">
      <dgm:prSet presAssocID="{4C240D63-FA65-4786-B7AF-0789C3C2E792}" presName="textBox3c" presStyleLbl="revTx" presStyleIdx="2" presStyleCnt="3">
        <dgm:presLayoutVars>
          <dgm:bulletEnabled val="1"/>
        </dgm:presLayoutVars>
      </dgm:prSet>
      <dgm:spPr/>
      <dgm:t>
        <a:bodyPr/>
        <a:lstStyle/>
        <a:p>
          <a:endParaRPr lang="ka-GE"/>
        </a:p>
      </dgm:t>
    </dgm:pt>
  </dgm:ptLst>
  <dgm:cxnLst>
    <dgm:cxn modelId="{6EAF5F72-9F8F-4826-A34D-513C4E06A3EC}" type="presOf" srcId="{F64DF5EF-F8A4-41DD-96DA-B64EF76C3E27}" destId="{57AA41AC-83E5-47BF-A940-81FBA603D42E}" srcOrd="0" destOrd="0" presId="urn:microsoft.com/office/officeart/2005/8/layout/arrow2"/>
    <dgm:cxn modelId="{5B441614-CA51-4E43-A16D-5193141099AE}" type="presOf" srcId="{4C240D63-FA65-4786-B7AF-0789C3C2E792}" destId="{50043AD2-9CCD-4A30-A114-0FBF4F9D62E5}" srcOrd="0" destOrd="0" presId="urn:microsoft.com/office/officeart/2005/8/layout/arrow2"/>
    <dgm:cxn modelId="{A9F08DEE-1436-4483-9B2F-603A5223F9E0}" srcId="{B4111999-F29A-42FD-9646-F1FE0A96D86F}" destId="{E03E94AA-E20C-455E-B9A8-13DC83BA02B2}" srcOrd="0" destOrd="0" parTransId="{618BEBD0-5C7A-41C2-A855-A7C19B60BCCE}" sibTransId="{C5E7A247-23D6-4326-A198-A18B8AA1A604}"/>
    <dgm:cxn modelId="{D328ACEA-716B-4D37-A426-6F86F8D61D3C}" srcId="{B4111999-F29A-42FD-9646-F1FE0A96D86F}" destId="{F64DF5EF-F8A4-41DD-96DA-B64EF76C3E27}" srcOrd="1" destOrd="0" parTransId="{45F2BA26-60FE-4C5C-9385-A66CFB10C339}" sibTransId="{B1397B60-EDA0-46B2-A35A-A64669571F84}"/>
    <dgm:cxn modelId="{27E55B71-1BC4-46F1-BF2F-8142E08FC8FA}" type="presOf" srcId="{B4111999-F29A-42FD-9646-F1FE0A96D86F}" destId="{F4F0B925-0981-4E49-B142-90EB48C01EA3}" srcOrd="0" destOrd="0" presId="urn:microsoft.com/office/officeart/2005/8/layout/arrow2"/>
    <dgm:cxn modelId="{8741352C-23A6-4073-88CC-5D9699EA0F43}" type="presOf" srcId="{E03E94AA-E20C-455E-B9A8-13DC83BA02B2}" destId="{36ECE1FC-DB40-4C93-8333-54FD126E85D9}" srcOrd="0" destOrd="0" presId="urn:microsoft.com/office/officeart/2005/8/layout/arrow2"/>
    <dgm:cxn modelId="{A373F217-DF8F-450E-942D-CC80AE52EBFE}" srcId="{B4111999-F29A-42FD-9646-F1FE0A96D86F}" destId="{4C240D63-FA65-4786-B7AF-0789C3C2E792}" srcOrd="2" destOrd="0" parTransId="{93699D9E-2D46-4665-8E39-815D409EA31E}" sibTransId="{59ECB246-AB38-4E61-A954-6B75A9906ECC}"/>
    <dgm:cxn modelId="{A1731E40-B6E6-4E96-A173-529ABA3E6D33}" type="presParOf" srcId="{F4F0B925-0981-4E49-B142-90EB48C01EA3}" destId="{96CE8A84-DE5B-4837-BBB6-7734762D6417}" srcOrd="0" destOrd="0" presId="urn:microsoft.com/office/officeart/2005/8/layout/arrow2"/>
    <dgm:cxn modelId="{A11ABD42-03F8-4C78-A0E8-A19BA0BBDA9E}" type="presParOf" srcId="{F4F0B925-0981-4E49-B142-90EB48C01EA3}" destId="{3BBB1E3B-130D-4FCE-A576-3237E10F4B37}" srcOrd="1" destOrd="0" presId="urn:microsoft.com/office/officeart/2005/8/layout/arrow2"/>
    <dgm:cxn modelId="{1DE4326C-F14A-4B22-9542-0E5E05B6E910}" type="presParOf" srcId="{3BBB1E3B-130D-4FCE-A576-3237E10F4B37}" destId="{548544BA-A041-4EA1-B600-8B50CAF58F24}" srcOrd="0" destOrd="0" presId="urn:microsoft.com/office/officeart/2005/8/layout/arrow2"/>
    <dgm:cxn modelId="{996AFB74-2624-4BEA-8690-DE834F191AE9}" type="presParOf" srcId="{3BBB1E3B-130D-4FCE-A576-3237E10F4B37}" destId="{36ECE1FC-DB40-4C93-8333-54FD126E85D9}" srcOrd="1" destOrd="0" presId="urn:microsoft.com/office/officeart/2005/8/layout/arrow2"/>
    <dgm:cxn modelId="{63021582-AA82-4A78-A0BF-3AEFBA805214}" type="presParOf" srcId="{3BBB1E3B-130D-4FCE-A576-3237E10F4B37}" destId="{B1F3F568-8938-4564-A77E-FE32A0E66476}" srcOrd="2" destOrd="0" presId="urn:microsoft.com/office/officeart/2005/8/layout/arrow2"/>
    <dgm:cxn modelId="{7F0B53A1-7732-495C-959D-DC8FED3018EC}" type="presParOf" srcId="{3BBB1E3B-130D-4FCE-A576-3237E10F4B37}" destId="{57AA41AC-83E5-47BF-A940-81FBA603D42E}" srcOrd="3" destOrd="0" presId="urn:microsoft.com/office/officeart/2005/8/layout/arrow2"/>
    <dgm:cxn modelId="{F8DC7E6C-9E5E-412A-9ED7-64C88F1C26F0}" type="presParOf" srcId="{3BBB1E3B-130D-4FCE-A576-3237E10F4B37}" destId="{D909CD51-6C68-460C-A60D-3DB6EDEDE285}" srcOrd="4" destOrd="0" presId="urn:microsoft.com/office/officeart/2005/8/layout/arrow2"/>
    <dgm:cxn modelId="{CDED8D53-134D-4086-B9D4-B9685CD27B40}" type="presParOf" srcId="{3BBB1E3B-130D-4FCE-A576-3237E10F4B37}" destId="{50043AD2-9CCD-4A30-A114-0FBF4F9D62E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582B1C-D592-4AF3-B051-DAC6B0E84AA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ka-GE"/>
        </a:p>
      </dgm:t>
    </dgm:pt>
    <dgm:pt modelId="{8D562100-D473-49C4-81DB-2892E492D423}">
      <dgm:prSet phldrT="[ტექსტი]" custT="1"/>
      <dgm:spPr>
        <a:solidFill>
          <a:schemeClr val="tx2">
            <a:lumMod val="20000"/>
            <a:lumOff val="80000"/>
          </a:schemeClr>
        </a:solidFill>
      </dgm:spPr>
      <dgm:t>
        <a:bodyPr/>
        <a:lstStyle/>
        <a:p>
          <a:r>
            <a:rPr lang="ka-GE" sz="2400" b="1" dirty="0" smtClean="0">
              <a:solidFill>
                <a:schemeClr val="tx1"/>
              </a:solidFill>
            </a:rPr>
            <a:t>ფორმირება:</a:t>
          </a:r>
          <a:r>
            <a:rPr lang="ka-GE" sz="2400" dirty="0" smtClean="0">
              <a:solidFill>
                <a:schemeClr val="tx1"/>
              </a:solidFill>
            </a:rPr>
            <a:t> </a:t>
          </a:r>
          <a:endParaRPr lang="ka-GE" sz="2400" dirty="0">
            <a:solidFill>
              <a:schemeClr val="tx1"/>
            </a:solidFill>
          </a:endParaRPr>
        </a:p>
      </dgm:t>
    </dgm:pt>
    <dgm:pt modelId="{362AB389-9E33-4175-A758-A3C0A2929EBB}" type="parTrans" cxnId="{B3FC3D6A-FF3C-4855-BB54-EF1F28F8D68D}">
      <dgm:prSet/>
      <dgm:spPr/>
      <dgm:t>
        <a:bodyPr/>
        <a:lstStyle/>
        <a:p>
          <a:endParaRPr lang="ka-GE"/>
        </a:p>
      </dgm:t>
    </dgm:pt>
    <dgm:pt modelId="{1A4662AB-8CBB-45D0-A482-24750107D680}" type="sibTrans" cxnId="{B3FC3D6A-FF3C-4855-BB54-EF1F28F8D68D}">
      <dgm:prSet/>
      <dgm:spPr/>
      <dgm:t>
        <a:bodyPr/>
        <a:lstStyle/>
        <a:p>
          <a:endParaRPr lang="ka-GE"/>
        </a:p>
      </dgm:t>
    </dgm:pt>
    <dgm:pt modelId="{B83DE1BB-797D-46C0-AC60-190D8DB12373}">
      <dgm:prSet phldrT="[ტექსტი]" custT="1"/>
      <dgm:spPr>
        <a:solidFill>
          <a:schemeClr val="accent4">
            <a:lumMod val="20000"/>
            <a:lumOff val="80000"/>
            <a:alpha val="90000"/>
          </a:schemeClr>
        </a:solidFill>
      </dgm:spPr>
      <dgm:t>
        <a:bodyPr/>
        <a:lstStyle/>
        <a:p>
          <a:pPr algn="just"/>
          <a:r>
            <a:rPr lang="ka-GE" sz="1600" dirty="0" smtClean="0"/>
            <a:t>საწყისი ეტაპი, ჯგუფის თითოეული წევრს  გაცნობიერებული აქვს ჯგუფის მიმართ ვალდებულებებში  და პროდუქტიული საქმიანობის ხარისხი.</a:t>
          </a:r>
          <a:endParaRPr lang="ka-GE" sz="1600" dirty="0"/>
        </a:p>
      </dgm:t>
    </dgm:pt>
    <dgm:pt modelId="{8D4DCAD7-84C3-48F1-9280-52AE6FDF7EEB}" type="parTrans" cxnId="{5653F27F-F330-4B07-A5F8-19A23625EB7F}">
      <dgm:prSet/>
      <dgm:spPr/>
      <dgm:t>
        <a:bodyPr/>
        <a:lstStyle/>
        <a:p>
          <a:endParaRPr lang="ka-GE"/>
        </a:p>
      </dgm:t>
    </dgm:pt>
    <dgm:pt modelId="{A6C38226-A3C5-42EE-866D-76E1B31DA77E}" type="sibTrans" cxnId="{5653F27F-F330-4B07-A5F8-19A23625EB7F}">
      <dgm:prSet/>
      <dgm:spPr/>
      <dgm:t>
        <a:bodyPr/>
        <a:lstStyle/>
        <a:p>
          <a:endParaRPr lang="ka-GE"/>
        </a:p>
      </dgm:t>
    </dgm:pt>
    <dgm:pt modelId="{1ACC1BFA-AB74-497E-B696-5153849FD394}">
      <dgm:prSet phldrT="[ტექსტი]" custT="1"/>
      <dgm:spPr>
        <a:solidFill>
          <a:schemeClr val="tx2">
            <a:lumMod val="40000"/>
            <a:lumOff val="60000"/>
          </a:schemeClr>
        </a:solidFill>
      </dgm:spPr>
      <dgm:t>
        <a:bodyPr/>
        <a:lstStyle/>
        <a:p>
          <a:r>
            <a:rPr lang="ka-GE" sz="2400" b="1" dirty="0" smtClean="0">
              <a:solidFill>
                <a:schemeClr val="tx1"/>
              </a:solidFill>
            </a:rPr>
            <a:t>ფუნქციონირება</a:t>
          </a:r>
          <a:endParaRPr lang="ka-GE" sz="2400" b="1" dirty="0">
            <a:solidFill>
              <a:schemeClr val="tx1"/>
            </a:solidFill>
          </a:endParaRPr>
        </a:p>
      </dgm:t>
    </dgm:pt>
    <dgm:pt modelId="{877371E3-EDE9-449E-B18F-366628EBB21A}" type="parTrans" cxnId="{3D43A1E6-CA31-4D9D-88B7-E7C98D7FE180}">
      <dgm:prSet/>
      <dgm:spPr/>
      <dgm:t>
        <a:bodyPr/>
        <a:lstStyle/>
        <a:p>
          <a:endParaRPr lang="ka-GE"/>
        </a:p>
      </dgm:t>
    </dgm:pt>
    <dgm:pt modelId="{4CAD0851-A880-4C73-95A6-FE20C6C25EE3}" type="sibTrans" cxnId="{3D43A1E6-CA31-4D9D-88B7-E7C98D7FE180}">
      <dgm:prSet/>
      <dgm:spPr/>
      <dgm:t>
        <a:bodyPr/>
        <a:lstStyle/>
        <a:p>
          <a:endParaRPr lang="ka-GE"/>
        </a:p>
      </dgm:t>
    </dgm:pt>
    <dgm:pt modelId="{586EDBD7-DEE1-4BD6-8FE1-8C2F816F8017}">
      <dgm:prSet phldrT="[ტექსტი]" custT="1"/>
      <dgm:spPr>
        <a:solidFill>
          <a:schemeClr val="accent4">
            <a:lumMod val="20000"/>
            <a:lumOff val="80000"/>
            <a:alpha val="90000"/>
          </a:schemeClr>
        </a:solidFill>
      </dgm:spPr>
      <dgm:t>
        <a:bodyPr/>
        <a:lstStyle/>
        <a:p>
          <a:r>
            <a:rPr lang="ka-GE" sz="1400" dirty="0" smtClean="0"/>
            <a:t>მუშაობის ეს ეტაპი ჯგუფის წევრების მხრიდან ეფექტურ ურთიერთთანამშრომლობას მოითხოვს, როდესაც დროულად ხდება ნებისმიერი მოზარდის მხრიდან წვლილის შეტანა საერთო საქმეში</a:t>
          </a:r>
          <a:endParaRPr lang="ka-GE" sz="1400" dirty="0"/>
        </a:p>
      </dgm:t>
    </dgm:pt>
    <dgm:pt modelId="{250B3708-29E3-477B-907A-2749944DD26B}" type="parTrans" cxnId="{E45A9353-6807-43F4-A081-E5088A54D340}">
      <dgm:prSet/>
      <dgm:spPr/>
      <dgm:t>
        <a:bodyPr/>
        <a:lstStyle/>
        <a:p>
          <a:endParaRPr lang="ka-GE"/>
        </a:p>
      </dgm:t>
    </dgm:pt>
    <dgm:pt modelId="{A9E9D618-727E-4368-9465-9CE7BD8679F5}" type="sibTrans" cxnId="{E45A9353-6807-43F4-A081-E5088A54D340}">
      <dgm:prSet/>
      <dgm:spPr/>
      <dgm:t>
        <a:bodyPr/>
        <a:lstStyle/>
        <a:p>
          <a:endParaRPr lang="ka-GE"/>
        </a:p>
      </dgm:t>
    </dgm:pt>
    <dgm:pt modelId="{F390230A-2130-4841-8C49-81F5057E5DC6}" type="pres">
      <dgm:prSet presAssocID="{F6582B1C-D592-4AF3-B051-DAC6B0E84AA6}" presName="Name0" presStyleCnt="0">
        <dgm:presLayoutVars>
          <dgm:dir/>
          <dgm:animLvl val="lvl"/>
          <dgm:resizeHandles/>
        </dgm:presLayoutVars>
      </dgm:prSet>
      <dgm:spPr/>
      <dgm:t>
        <a:bodyPr/>
        <a:lstStyle/>
        <a:p>
          <a:endParaRPr lang="ka-GE"/>
        </a:p>
      </dgm:t>
    </dgm:pt>
    <dgm:pt modelId="{2DB7E140-8156-4240-995F-5BF52221FE20}" type="pres">
      <dgm:prSet presAssocID="{8D562100-D473-49C4-81DB-2892E492D423}" presName="linNode" presStyleCnt="0"/>
      <dgm:spPr/>
    </dgm:pt>
    <dgm:pt modelId="{DBEBCB0E-760C-42D0-8AD2-E5A0F5823953}" type="pres">
      <dgm:prSet presAssocID="{8D562100-D473-49C4-81DB-2892E492D423}" presName="parentShp" presStyleLbl="node1" presStyleIdx="0" presStyleCnt="2" custLinFactNeighborX="-1034">
        <dgm:presLayoutVars>
          <dgm:bulletEnabled val="1"/>
        </dgm:presLayoutVars>
      </dgm:prSet>
      <dgm:spPr/>
      <dgm:t>
        <a:bodyPr/>
        <a:lstStyle/>
        <a:p>
          <a:endParaRPr lang="ka-GE"/>
        </a:p>
      </dgm:t>
    </dgm:pt>
    <dgm:pt modelId="{093F3900-82EA-4A06-A0A2-D0E30617EEB4}" type="pres">
      <dgm:prSet presAssocID="{8D562100-D473-49C4-81DB-2892E492D423}" presName="childShp" presStyleLbl="bgAccFollowNode1" presStyleIdx="0" presStyleCnt="2">
        <dgm:presLayoutVars>
          <dgm:bulletEnabled val="1"/>
        </dgm:presLayoutVars>
      </dgm:prSet>
      <dgm:spPr/>
      <dgm:t>
        <a:bodyPr/>
        <a:lstStyle/>
        <a:p>
          <a:endParaRPr lang="ka-GE"/>
        </a:p>
      </dgm:t>
    </dgm:pt>
    <dgm:pt modelId="{7E60BD85-35F6-451D-BCDA-5AD19403FB48}" type="pres">
      <dgm:prSet presAssocID="{1A4662AB-8CBB-45D0-A482-24750107D680}" presName="spacing" presStyleCnt="0"/>
      <dgm:spPr/>
    </dgm:pt>
    <dgm:pt modelId="{FB664F93-A74E-473D-8108-40F1FB9706C4}" type="pres">
      <dgm:prSet presAssocID="{1ACC1BFA-AB74-497E-B696-5153849FD394}" presName="linNode" presStyleCnt="0"/>
      <dgm:spPr/>
    </dgm:pt>
    <dgm:pt modelId="{72A2DFCA-1600-488D-B351-90F296DCF19E}" type="pres">
      <dgm:prSet presAssocID="{1ACC1BFA-AB74-497E-B696-5153849FD394}" presName="parentShp" presStyleLbl="node1" presStyleIdx="1" presStyleCnt="2">
        <dgm:presLayoutVars>
          <dgm:bulletEnabled val="1"/>
        </dgm:presLayoutVars>
      </dgm:prSet>
      <dgm:spPr/>
      <dgm:t>
        <a:bodyPr/>
        <a:lstStyle/>
        <a:p>
          <a:endParaRPr lang="ka-GE"/>
        </a:p>
      </dgm:t>
    </dgm:pt>
    <dgm:pt modelId="{7FB14E1C-8CD8-42C4-BF7E-29E86F8FBE7B}" type="pres">
      <dgm:prSet presAssocID="{1ACC1BFA-AB74-497E-B696-5153849FD394}" presName="childShp" presStyleLbl="bgAccFollowNode1" presStyleIdx="1" presStyleCnt="2">
        <dgm:presLayoutVars>
          <dgm:bulletEnabled val="1"/>
        </dgm:presLayoutVars>
      </dgm:prSet>
      <dgm:spPr/>
      <dgm:t>
        <a:bodyPr/>
        <a:lstStyle/>
        <a:p>
          <a:endParaRPr lang="ka-GE"/>
        </a:p>
      </dgm:t>
    </dgm:pt>
  </dgm:ptLst>
  <dgm:cxnLst>
    <dgm:cxn modelId="{3D43A1E6-CA31-4D9D-88B7-E7C98D7FE180}" srcId="{F6582B1C-D592-4AF3-B051-DAC6B0E84AA6}" destId="{1ACC1BFA-AB74-497E-B696-5153849FD394}" srcOrd="1" destOrd="0" parTransId="{877371E3-EDE9-449E-B18F-366628EBB21A}" sibTransId="{4CAD0851-A880-4C73-95A6-FE20C6C25EE3}"/>
    <dgm:cxn modelId="{EA4909D4-4606-45A3-B5E1-4452CCE6CCB3}" type="presOf" srcId="{F6582B1C-D592-4AF3-B051-DAC6B0E84AA6}" destId="{F390230A-2130-4841-8C49-81F5057E5DC6}" srcOrd="0" destOrd="0" presId="urn:microsoft.com/office/officeart/2005/8/layout/vList6"/>
    <dgm:cxn modelId="{E45A9353-6807-43F4-A081-E5088A54D340}" srcId="{1ACC1BFA-AB74-497E-B696-5153849FD394}" destId="{586EDBD7-DEE1-4BD6-8FE1-8C2F816F8017}" srcOrd="0" destOrd="0" parTransId="{250B3708-29E3-477B-907A-2749944DD26B}" sibTransId="{A9E9D618-727E-4368-9465-9CE7BD8679F5}"/>
    <dgm:cxn modelId="{20362DF9-937B-48AD-BC5A-45A77148791C}" type="presOf" srcId="{1ACC1BFA-AB74-497E-B696-5153849FD394}" destId="{72A2DFCA-1600-488D-B351-90F296DCF19E}" srcOrd="0" destOrd="0" presId="urn:microsoft.com/office/officeart/2005/8/layout/vList6"/>
    <dgm:cxn modelId="{5653F27F-F330-4B07-A5F8-19A23625EB7F}" srcId="{8D562100-D473-49C4-81DB-2892E492D423}" destId="{B83DE1BB-797D-46C0-AC60-190D8DB12373}" srcOrd="0" destOrd="0" parTransId="{8D4DCAD7-84C3-48F1-9280-52AE6FDF7EEB}" sibTransId="{A6C38226-A3C5-42EE-866D-76E1B31DA77E}"/>
    <dgm:cxn modelId="{E73CA9A9-E5F3-43A9-92DE-2D0541CCBB5C}" type="presOf" srcId="{586EDBD7-DEE1-4BD6-8FE1-8C2F816F8017}" destId="{7FB14E1C-8CD8-42C4-BF7E-29E86F8FBE7B}" srcOrd="0" destOrd="0" presId="urn:microsoft.com/office/officeart/2005/8/layout/vList6"/>
    <dgm:cxn modelId="{46A613C2-BACC-4DCD-8413-C848B1ED8176}" type="presOf" srcId="{B83DE1BB-797D-46C0-AC60-190D8DB12373}" destId="{093F3900-82EA-4A06-A0A2-D0E30617EEB4}" srcOrd="0" destOrd="0" presId="urn:microsoft.com/office/officeart/2005/8/layout/vList6"/>
    <dgm:cxn modelId="{B3FC3D6A-FF3C-4855-BB54-EF1F28F8D68D}" srcId="{F6582B1C-D592-4AF3-B051-DAC6B0E84AA6}" destId="{8D562100-D473-49C4-81DB-2892E492D423}" srcOrd="0" destOrd="0" parTransId="{362AB389-9E33-4175-A758-A3C0A2929EBB}" sibTransId="{1A4662AB-8CBB-45D0-A482-24750107D680}"/>
    <dgm:cxn modelId="{A8083110-F8C2-41CD-BB0A-EDF9EA7AEDF7}" type="presOf" srcId="{8D562100-D473-49C4-81DB-2892E492D423}" destId="{DBEBCB0E-760C-42D0-8AD2-E5A0F5823953}" srcOrd="0" destOrd="0" presId="urn:microsoft.com/office/officeart/2005/8/layout/vList6"/>
    <dgm:cxn modelId="{D195E0A0-944E-4E3F-9AA3-893CDFE2016F}" type="presParOf" srcId="{F390230A-2130-4841-8C49-81F5057E5DC6}" destId="{2DB7E140-8156-4240-995F-5BF52221FE20}" srcOrd="0" destOrd="0" presId="urn:microsoft.com/office/officeart/2005/8/layout/vList6"/>
    <dgm:cxn modelId="{A2E60D69-D51D-4069-8365-3014DEE97B49}" type="presParOf" srcId="{2DB7E140-8156-4240-995F-5BF52221FE20}" destId="{DBEBCB0E-760C-42D0-8AD2-E5A0F5823953}" srcOrd="0" destOrd="0" presId="urn:microsoft.com/office/officeart/2005/8/layout/vList6"/>
    <dgm:cxn modelId="{DFFFA9CF-C406-4EE6-AF9D-62C3256906B3}" type="presParOf" srcId="{2DB7E140-8156-4240-995F-5BF52221FE20}" destId="{093F3900-82EA-4A06-A0A2-D0E30617EEB4}" srcOrd="1" destOrd="0" presId="urn:microsoft.com/office/officeart/2005/8/layout/vList6"/>
    <dgm:cxn modelId="{266B7EE3-84A0-4CAD-836F-432A2F47E638}" type="presParOf" srcId="{F390230A-2130-4841-8C49-81F5057E5DC6}" destId="{7E60BD85-35F6-451D-BCDA-5AD19403FB48}" srcOrd="1" destOrd="0" presId="urn:microsoft.com/office/officeart/2005/8/layout/vList6"/>
    <dgm:cxn modelId="{CDA7D074-A98E-4BA5-A07B-96A976025AC8}" type="presParOf" srcId="{F390230A-2130-4841-8C49-81F5057E5DC6}" destId="{FB664F93-A74E-473D-8108-40F1FB9706C4}" srcOrd="2" destOrd="0" presId="urn:microsoft.com/office/officeart/2005/8/layout/vList6"/>
    <dgm:cxn modelId="{9318BA3C-F163-43C1-80A3-65D2B6295962}" type="presParOf" srcId="{FB664F93-A74E-473D-8108-40F1FB9706C4}" destId="{72A2DFCA-1600-488D-B351-90F296DCF19E}" srcOrd="0" destOrd="0" presId="urn:microsoft.com/office/officeart/2005/8/layout/vList6"/>
    <dgm:cxn modelId="{63983130-2B9E-4900-896A-CE415C7B5F3E}" type="presParOf" srcId="{FB664F93-A74E-473D-8108-40F1FB9706C4}" destId="{7FB14E1C-8CD8-42C4-BF7E-29E86F8FBE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E11EE-365F-4C94-B482-DF3DBBE1D872}" type="datetimeFigureOut">
              <a:rPr lang="ka-GE" smtClean="0"/>
              <a:t>24.06.2019</a:t>
            </a:fld>
            <a:endParaRPr lang="ka-GE"/>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B2B83-DBBA-41B5-9BFF-5B346F564EB4}" type="slidenum">
              <a:rPr lang="ka-GE" smtClean="0"/>
              <a:t>‹#›</a:t>
            </a:fld>
            <a:endParaRPr lang="ka-GE"/>
          </a:p>
        </p:txBody>
      </p:sp>
    </p:spTree>
    <p:extLst>
      <p:ext uri="{BB962C8B-B14F-4D97-AF65-F5344CB8AC3E}">
        <p14:creationId xmlns:p14="http://schemas.microsoft.com/office/powerpoint/2010/main" val="1511717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ka-GE" dirty="0"/>
          </a:p>
        </p:txBody>
      </p:sp>
      <p:sp>
        <p:nvSpPr>
          <p:cNvPr id="4" name="სლაიდის რიცხვის ჩანაცვლების ველი 3"/>
          <p:cNvSpPr>
            <a:spLocks noGrp="1"/>
          </p:cNvSpPr>
          <p:nvPr>
            <p:ph type="sldNum" sz="quarter" idx="10"/>
          </p:nvPr>
        </p:nvSpPr>
        <p:spPr/>
        <p:txBody>
          <a:bodyPr/>
          <a:lstStyle/>
          <a:p>
            <a:fld id="{8D4B2B83-DBBA-41B5-9BFF-5B346F564EB4}" type="slidenum">
              <a:rPr lang="ka-GE" smtClean="0"/>
              <a:t>24</a:t>
            </a:fld>
            <a:endParaRPr lang="ka-GE"/>
          </a:p>
        </p:txBody>
      </p:sp>
    </p:spTree>
    <p:extLst>
      <p:ext uri="{BB962C8B-B14F-4D97-AF65-F5344CB8AC3E}">
        <p14:creationId xmlns:p14="http://schemas.microsoft.com/office/powerpoint/2010/main" val="3936726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324672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34407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BF7173-B463-4844-8191-6A091892F9D2}" type="slidenum">
              <a:rPr lang="ka-GE" smtClean="0"/>
              <a:t>‹#›</a:t>
            </a:fld>
            <a:endParaRPr lang="ka-G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1461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451969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BF7173-B463-4844-8191-6A091892F9D2}" type="slidenum">
              <a:rPr lang="ka-GE" smtClean="0"/>
              <a:t>‹#›</a:t>
            </a:fld>
            <a:endParaRPr lang="ka-G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1666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3625484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4197263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152785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424244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D89B5DD-0104-49B8-90D9-07B608FBCE15}" type="datetimeFigureOut">
              <a:rPr lang="ka-GE" smtClean="0"/>
              <a:t>24.06.2019</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131009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161088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4D89B5DD-0104-49B8-90D9-07B608FBCE15}" type="datetimeFigureOut">
              <a:rPr lang="ka-GE" smtClean="0"/>
              <a:t>24.06.2019</a:t>
            </a:fld>
            <a:endParaRPr lang="ka-GE"/>
          </a:p>
        </p:txBody>
      </p:sp>
      <p:sp>
        <p:nvSpPr>
          <p:cNvPr id="8" name="Footer Placeholder 7"/>
          <p:cNvSpPr>
            <a:spLocks noGrp="1"/>
          </p:cNvSpPr>
          <p:nvPr>
            <p:ph type="ftr" sz="quarter" idx="11"/>
          </p:nvPr>
        </p:nvSpPr>
        <p:spPr/>
        <p:txBody>
          <a:bodyPr/>
          <a:lstStyle/>
          <a:p>
            <a:endParaRPr lang="ka-G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413019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4D89B5DD-0104-49B8-90D9-07B608FBCE15}" type="datetimeFigureOut">
              <a:rPr lang="ka-GE" smtClean="0"/>
              <a:t>24.06.2019</a:t>
            </a:fld>
            <a:endParaRPr lang="ka-GE"/>
          </a:p>
        </p:txBody>
      </p:sp>
      <p:sp>
        <p:nvSpPr>
          <p:cNvPr id="4" name="Footer Placeholder 3"/>
          <p:cNvSpPr>
            <a:spLocks noGrp="1"/>
          </p:cNvSpPr>
          <p:nvPr>
            <p:ph type="ftr" sz="quarter" idx="11"/>
          </p:nvPr>
        </p:nvSpPr>
        <p:spPr/>
        <p:txBody>
          <a:bodyPr/>
          <a:lstStyle/>
          <a:p>
            <a:endParaRPr lang="ka-G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265480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9B5DD-0104-49B8-90D9-07B608FBCE15}" type="datetimeFigureOut">
              <a:rPr lang="ka-GE" smtClean="0"/>
              <a:t>24.06.2019</a:t>
            </a:fld>
            <a:endParaRPr lang="ka-GE"/>
          </a:p>
        </p:txBody>
      </p:sp>
      <p:sp>
        <p:nvSpPr>
          <p:cNvPr id="3" name="Footer Placeholder 2"/>
          <p:cNvSpPr>
            <a:spLocks noGrp="1"/>
          </p:cNvSpPr>
          <p:nvPr>
            <p:ph type="ftr" sz="quarter" idx="11"/>
          </p:nvPr>
        </p:nvSpPr>
        <p:spPr/>
        <p:txBody>
          <a:bodyPr/>
          <a:lstStyle/>
          <a:p>
            <a:endParaRPr lang="ka-G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370959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234443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D89B5DD-0104-49B8-90D9-07B608FBCE15}" type="datetimeFigureOut">
              <a:rPr lang="ka-GE" smtClean="0"/>
              <a:t>24.06.2019</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BF7173-B463-4844-8191-6A091892F9D2}" type="slidenum">
              <a:rPr lang="ka-GE" smtClean="0"/>
              <a:t>‹#›</a:t>
            </a:fld>
            <a:endParaRPr lang="ka-GE"/>
          </a:p>
        </p:txBody>
      </p:sp>
    </p:spTree>
    <p:extLst>
      <p:ext uri="{BB962C8B-B14F-4D97-AF65-F5344CB8AC3E}">
        <p14:creationId xmlns:p14="http://schemas.microsoft.com/office/powerpoint/2010/main" val="213287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89B5DD-0104-49B8-90D9-07B608FBCE15}" type="datetimeFigureOut">
              <a:rPr lang="ka-GE" smtClean="0"/>
              <a:t>24.06.2019</a:t>
            </a:fld>
            <a:endParaRPr lang="ka-G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BF7173-B463-4844-8191-6A091892F9D2}" type="slidenum">
              <a:rPr lang="ka-GE" smtClean="0"/>
              <a:t>‹#›</a:t>
            </a:fld>
            <a:endParaRPr lang="ka-GE"/>
          </a:p>
        </p:txBody>
      </p:sp>
    </p:spTree>
    <p:extLst>
      <p:ext uri="{BB962C8B-B14F-4D97-AF65-F5344CB8AC3E}">
        <p14:creationId xmlns:p14="http://schemas.microsoft.com/office/powerpoint/2010/main" val="205163304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m.coe.int/16804ec48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0" y="104503"/>
            <a:ext cx="9144000" cy="1663337"/>
          </a:xfrm>
          <a:solidFill>
            <a:schemeClr val="accent5">
              <a:lumMod val="20000"/>
              <a:lumOff val="80000"/>
            </a:schemeClr>
          </a:solidFill>
        </p:spPr>
        <p:txBody>
          <a:bodyPr>
            <a:normAutofit/>
          </a:bodyPr>
          <a:lstStyle/>
          <a:p>
            <a:pPr algn="ctr"/>
            <a:r>
              <a:rPr lang="ka-GE" sz="2000" dirty="0" smtClean="0">
                <a:solidFill>
                  <a:schemeClr val="tx1"/>
                </a:solidFill>
              </a:rPr>
              <a:t>ბათუმის შოთა რუსთაველის სახელმწიფო უნივერსიტეტი</a:t>
            </a:r>
            <a:br>
              <a:rPr lang="ka-GE" sz="2000" dirty="0" smtClean="0">
                <a:solidFill>
                  <a:schemeClr val="tx1"/>
                </a:solidFill>
              </a:rPr>
            </a:br>
            <a:r>
              <a:rPr lang="ka-GE" sz="2000" dirty="0">
                <a:solidFill>
                  <a:schemeClr val="tx1"/>
                </a:solidFill>
              </a:rPr>
              <a:t/>
            </a:r>
            <a:br>
              <a:rPr lang="ka-GE" sz="2000" dirty="0">
                <a:solidFill>
                  <a:schemeClr val="tx1"/>
                </a:solidFill>
              </a:rPr>
            </a:br>
            <a:r>
              <a:rPr lang="en-US" sz="2000" dirty="0" smtClean="0">
                <a:solidFill>
                  <a:schemeClr val="tx1"/>
                </a:solidFill>
              </a:rPr>
              <a:t/>
            </a:r>
            <a:br>
              <a:rPr lang="en-US" sz="2000" dirty="0" smtClean="0">
                <a:solidFill>
                  <a:schemeClr val="tx1"/>
                </a:solidFill>
              </a:rPr>
            </a:br>
            <a:r>
              <a:rPr lang="ka-GE" sz="1800" dirty="0" smtClean="0">
                <a:solidFill>
                  <a:schemeClr val="tx1"/>
                </a:solidFill>
              </a:rPr>
              <a:t>სამეცნიერო სემინარი თემაზე</a:t>
            </a:r>
            <a:endParaRPr lang="ka-GE" sz="2000" dirty="0">
              <a:solidFill>
                <a:schemeClr val="tx1"/>
              </a:solidFill>
            </a:endParaRPr>
          </a:p>
        </p:txBody>
      </p:sp>
      <p:sp>
        <p:nvSpPr>
          <p:cNvPr id="3" name="სუბტიტრი 2"/>
          <p:cNvSpPr>
            <a:spLocks noGrp="1"/>
          </p:cNvSpPr>
          <p:nvPr>
            <p:ph type="subTitle" idx="1"/>
          </p:nvPr>
        </p:nvSpPr>
        <p:spPr>
          <a:xfrm>
            <a:off x="1524000" y="2795451"/>
            <a:ext cx="9144000" cy="2462349"/>
          </a:xfrm>
          <a:solidFill>
            <a:schemeClr val="bg1">
              <a:lumMod val="95000"/>
            </a:schemeClr>
          </a:solidFill>
        </p:spPr>
        <p:txBody>
          <a:bodyPr>
            <a:normAutofit/>
          </a:bodyPr>
          <a:lstStyle/>
          <a:p>
            <a:pPr algn="ctr">
              <a:lnSpc>
                <a:spcPct val="150000"/>
              </a:lnSpc>
            </a:pPr>
            <a:r>
              <a:rPr lang="ka-GE" sz="2400" dirty="0" smtClean="0">
                <a:solidFill>
                  <a:schemeClr val="tx1"/>
                </a:solidFill>
              </a:rPr>
              <a:t>ჯგუფური მუშაობა, როგორც თანამშრომლობითი სწავლების სტრატეგია </a:t>
            </a:r>
            <a:endParaRPr lang="ka-GE" dirty="0">
              <a:solidFill>
                <a:srgbClr val="FF0000"/>
              </a:solidFill>
            </a:endParaRPr>
          </a:p>
          <a:p>
            <a:pPr algn="r"/>
            <a:endParaRPr lang="ka-GE" sz="1500" dirty="0" smtClean="0">
              <a:solidFill>
                <a:schemeClr val="tx1"/>
              </a:solidFill>
            </a:endParaRPr>
          </a:p>
          <a:p>
            <a:pPr algn="r"/>
            <a:r>
              <a:rPr lang="ka-GE" sz="1500" dirty="0" smtClean="0">
                <a:solidFill>
                  <a:schemeClr val="tx1"/>
                </a:solidFill>
              </a:rPr>
              <a:t>პედაგოგიურ მეცნიერებათა დეპარტამენტის</a:t>
            </a:r>
          </a:p>
          <a:p>
            <a:pPr algn="r"/>
            <a:r>
              <a:rPr lang="ka-GE" sz="1500" dirty="0" smtClean="0">
                <a:solidFill>
                  <a:schemeClr val="tx1"/>
                </a:solidFill>
              </a:rPr>
              <a:t> ასოცირებული პროფესორი ნანა მამულაძე</a:t>
            </a:r>
            <a:endParaRPr lang="ka-GE" sz="1500" dirty="0">
              <a:solidFill>
                <a:schemeClr val="tx1"/>
              </a:solidFill>
            </a:endParaRPr>
          </a:p>
        </p:txBody>
      </p:sp>
    </p:spTree>
    <p:extLst>
      <p:ext uri="{BB962C8B-B14F-4D97-AF65-F5344CB8AC3E}">
        <p14:creationId xmlns:p14="http://schemas.microsoft.com/office/powerpoint/2010/main" val="1873004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400" dirty="0" smtClean="0"/>
              <a:t>თანამშრომლობითი სწავლების მთავარი მიმართულებები:</a:t>
            </a:r>
            <a:endParaRPr lang="ka-GE" sz="2400" dirty="0"/>
          </a:p>
        </p:txBody>
      </p:sp>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3533170689"/>
              </p:ext>
            </p:extLst>
          </p:nvPr>
        </p:nvGraphicFramePr>
        <p:xfrm>
          <a:off x="2209748" y="1663337"/>
          <a:ext cx="8915400" cy="445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0457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717009"/>
          </a:xfrm>
        </p:spPr>
        <p:txBody>
          <a:bodyPr>
            <a:normAutofit/>
          </a:bodyPr>
          <a:lstStyle/>
          <a:p>
            <a:pPr algn="ctr"/>
            <a:r>
              <a:rPr lang="ka-GE" sz="2000" dirty="0" smtClean="0"/>
              <a:t>თანამშრომლობითი სწავლების ძლიერი  მხარეები: </a:t>
            </a:r>
            <a:endParaRPr lang="ka-GE" sz="2000" dirty="0"/>
          </a:p>
        </p:txBody>
      </p:sp>
      <p:sp>
        <p:nvSpPr>
          <p:cNvPr id="4" name="შიგთავსის ჩანაცვლების ველი 3"/>
          <p:cNvSpPr>
            <a:spLocks noGrp="1"/>
          </p:cNvSpPr>
          <p:nvPr>
            <p:ph idx="1"/>
          </p:nvPr>
        </p:nvSpPr>
        <p:spPr>
          <a:xfrm>
            <a:off x="2589212" y="1341119"/>
            <a:ext cx="8915400" cy="5362390"/>
          </a:xfrm>
        </p:spPr>
        <p:txBody>
          <a:bodyPr/>
          <a:lstStyle/>
          <a:p>
            <a:r>
              <a:rPr lang="ka-GE" sz="1400" dirty="0" smtClean="0"/>
              <a:t>თანამშრომლობითი სწავლება გუნდურ მუშაობას ეფუძნება;</a:t>
            </a:r>
          </a:p>
          <a:p>
            <a:pPr algn="just"/>
            <a:r>
              <a:rPr lang="ka-GE" sz="1400" dirty="0"/>
              <a:t>გუნდური მუშაობა საკლასო გარემოში მოსწავლის მარტო დარჩენისა და მარტოობის გრძნობის თავიდან აცილების საუკეთესო </a:t>
            </a:r>
            <a:r>
              <a:rPr lang="ka-GE" sz="1400" dirty="0" smtClean="0"/>
              <a:t>საშუალებაა; </a:t>
            </a:r>
          </a:p>
          <a:p>
            <a:pPr algn="just"/>
            <a:r>
              <a:rPr lang="ka-GE" sz="1400" dirty="0"/>
              <a:t>გუნდური მუშაობა სტიმულს აძლევს მოსწავლეებს, რათა ერთმანეთს გაუზიარონ საკუთარი გამოცდილება და მოსაზრებები, ხოლო პრობლემათა ურთიერთგაზიარება მათი გადაჭრის შესაძლებლობას მნიშვნელოვნად ზრდის; </a:t>
            </a:r>
            <a:endParaRPr lang="ka-GE" sz="1400" dirty="0" smtClean="0"/>
          </a:p>
          <a:p>
            <a:pPr algn="just"/>
            <a:r>
              <a:rPr lang="ka-GE" sz="1400" dirty="0"/>
              <a:t> მისი საშუალებით მოსწავლეებს ეძლევათ თანამშრომლობაზე დაფუძნებული ჯგუფური მუშაობის მოდელი, რომლის გამოყენებაც საკლასო გარემოში </a:t>
            </a:r>
            <a:r>
              <a:rPr lang="ka-GE" sz="1400" dirty="0" smtClean="0"/>
              <a:t>სხვადასხვაგვარად შეუძლიათ</a:t>
            </a:r>
            <a:r>
              <a:rPr lang="ka-GE" sz="1400" dirty="0"/>
              <a:t>; </a:t>
            </a:r>
            <a:endParaRPr lang="ka-GE" sz="1400" dirty="0" smtClean="0"/>
          </a:p>
          <a:p>
            <a:pPr algn="just"/>
            <a:r>
              <a:rPr lang="ka-GE" sz="1400" dirty="0"/>
              <a:t>თანამშრომლობით სწავლებაში მიზნის მისაღწევად აუცილებელია მოსწავლეების ერთობლივად </a:t>
            </a:r>
            <a:r>
              <a:rPr lang="ka-GE" sz="1400" dirty="0" smtClean="0"/>
              <a:t>მუშაობა;</a:t>
            </a:r>
          </a:p>
          <a:p>
            <a:pPr algn="just"/>
            <a:r>
              <a:rPr lang="ka-GE" sz="1400" dirty="0"/>
              <a:t>ეს მეთოდი მოსწავლეებში განაპირობებს მაღალ აკადემიურ შედეგებს, ამასთანავე, დემოკრატიული ცნობიერებისა და მოტივაციის </a:t>
            </a:r>
            <a:r>
              <a:rPr lang="ka-GE" sz="1400" dirty="0" smtClean="0"/>
              <a:t>ამაღლებას;</a:t>
            </a:r>
          </a:p>
          <a:p>
            <a:pPr algn="just"/>
            <a:r>
              <a:rPr lang="ka-GE" sz="1400" dirty="0"/>
              <a:t>როდესაც მოსწავლეები </a:t>
            </a:r>
            <a:r>
              <a:rPr lang="ka-GE" sz="1400" dirty="0" smtClean="0"/>
              <a:t>ურთიერთთანამშრომლობის </a:t>
            </a:r>
            <a:r>
              <a:rPr lang="ka-GE" sz="1400" dirty="0"/>
              <a:t>პრინციპების გაზიარებით განიხილავენ </a:t>
            </a:r>
            <a:r>
              <a:rPr lang="ka-GE" sz="1400" dirty="0" smtClean="0"/>
              <a:t>პრობლემის გადაჭრის სხვადასხვა </a:t>
            </a:r>
            <a:r>
              <a:rPr lang="ka-GE" sz="1400" dirty="0"/>
              <a:t>კონცეფციებს </a:t>
            </a:r>
            <a:r>
              <a:rPr lang="ka-GE" sz="1400" dirty="0" smtClean="0"/>
              <a:t> </a:t>
            </a:r>
            <a:r>
              <a:rPr lang="ka-GE" sz="1400" dirty="0"/>
              <a:t>და </a:t>
            </a:r>
            <a:r>
              <a:rPr lang="ka-GE" sz="1400" dirty="0" smtClean="0"/>
              <a:t>აკეთებენ კრიტიკულ ანალიზს, </a:t>
            </a:r>
            <a:r>
              <a:rPr lang="ka-GE" sz="1400" dirty="0"/>
              <a:t>ისინი იმაღლებენ ცნობიერებას დემოკრატიული </a:t>
            </a:r>
            <a:r>
              <a:rPr lang="ka-GE" sz="1400" dirty="0" smtClean="0"/>
              <a:t>მეთოდებით;</a:t>
            </a:r>
          </a:p>
          <a:p>
            <a:pPr marL="0" indent="0" algn="just">
              <a:buNone/>
            </a:pPr>
            <a:r>
              <a:rPr lang="ka-GE" sz="1400" dirty="0" smtClean="0"/>
              <a:t> </a:t>
            </a:r>
          </a:p>
          <a:p>
            <a:pPr algn="just"/>
            <a:endParaRPr lang="ka-GE" sz="1400" dirty="0" smtClean="0"/>
          </a:p>
          <a:p>
            <a:pPr algn="just"/>
            <a:endParaRPr lang="ka-GE" sz="1400" dirty="0"/>
          </a:p>
        </p:txBody>
      </p:sp>
      <p:pic>
        <p:nvPicPr>
          <p:cNvPr id="1028" name="Picture 4" descr="კლასის სურათები-ის სურათის შედეგ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327" y="4127863"/>
            <a:ext cx="3388814" cy="2575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766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873764"/>
          </a:xfrm>
        </p:spPr>
        <p:txBody>
          <a:bodyPr>
            <a:normAutofit/>
          </a:bodyPr>
          <a:lstStyle/>
          <a:p>
            <a:pPr algn="ctr"/>
            <a:r>
              <a:rPr lang="ka-GE" sz="2000" dirty="0"/>
              <a:t>თანამშრომლობითი სწავლების ძლიერი  მხარეები: </a:t>
            </a:r>
          </a:p>
        </p:txBody>
      </p:sp>
      <p:sp>
        <p:nvSpPr>
          <p:cNvPr id="4" name="შიგთავსის ჩანაცვლების ველი 3"/>
          <p:cNvSpPr>
            <a:spLocks noGrp="1"/>
          </p:cNvSpPr>
          <p:nvPr>
            <p:ph idx="1"/>
          </p:nvPr>
        </p:nvSpPr>
        <p:spPr>
          <a:xfrm>
            <a:off x="2589212" y="1341119"/>
            <a:ext cx="8915400" cy="5362389"/>
          </a:xfrm>
        </p:spPr>
        <p:txBody>
          <a:bodyPr/>
          <a:lstStyle/>
          <a:p>
            <a:pPr algn="just"/>
            <a:endParaRPr lang="ka-GE" sz="1400" dirty="0" smtClean="0"/>
          </a:p>
          <a:p>
            <a:pPr algn="just"/>
            <a:r>
              <a:rPr lang="ka-GE" sz="1400" dirty="0" smtClean="0"/>
              <a:t>თანამშრომლობით </a:t>
            </a:r>
            <a:r>
              <a:rPr lang="ka-GE" sz="1400" dirty="0"/>
              <a:t>გარემოში </a:t>
            </a:r>
            <a:r>
              <a:rPr lang="ka-GE" sz="1400" dirty="0" smtClean="0"/>
              <a:t>მოზარდები პასუხისმგებელნი არიან </a:t>
            </a:r>
            <a:r>
              <a:rPr lang="ka-GE" sz="1400" dirty="0"/>
              <a:t>როგორც საკუთარ </a:t>
            </a:r>
            <a:r>
              <a:rPr lang="ka-GE" sz="1400" dirty="0" smtClean="0"/>
              <a:t>შედეგებზე, ასევე თანაჯგუფელთა მიღწევებზე, </a:t>
            </a:r>
            <a:r>
              <a:rPr lang="ka-GE" sz="1400" dirty="0"/>
              <a:t>ანუ, ისინი  მოტივირებულნი არიან სხვათა </a:t>
            </a:r>
            <a:r>
              <a:rPr lang="ka-GE" sz="1400" dirty="0" smtClean="0"/>
              <a:t>სწავლებით;</a:t>
            </a:r>
          </a:p>
          <a:p>
            <a:pPr algn="just"/>
            <a:r>
              <a:rPr lang="ka-GE" sz="1400" dirty="0"/>
              <a:t>თანამშრომლობითი სწავლებისას   ცოდნა გადაიცემა არა მასწავლებლიდან მოსწავლეზე პირდაპირი გზით, არამედ ის „იქმნება“ სასწავლო გარემოში, ამიტომ ის აღიქმება როგორც ერთიანი პროცესი</a:t>
            </a:r>
            <a:r>
              <a:rPr lang="ka-GE" sz="1400" dirty="0" smtClean="0"/>
              <a:t>;</a:t>
            </a:r>
          </a:p>
          <a:p>
            <a:pPr algn="just"/>
            <a:r>
              <a:rPr lang="ka-GE" sz="1400" dirty="0"/>
              <a:t>იმისათვის, რომ მოზარდებმა დასახულ მიზანს მიაღწიონ, ცდილობენ წაახალისონ თანაჯგუფელები თანამშრომლობაში და დაეხმარონ ერთმანეთს სასწავლო </a:t>
            </a:r>
            <a:r>
              <a:rPr lang="ka-GE" sz="1400" dirty="0" smtClean="0"/>
              <a:t>აქტივობებში;</a:t>
            </a:r>
          </a:p>
          <a:p>
            <a:pPr algn="just"/>
            <a:r>
              <a:rPr lang="ka-GE" sz="1400" dirty="0"/>
              <a:t>თანამშრომლობით სწავლებაში, წარმატების მისაღწევად, ჯგუფის პოტენციალის სრული წარმოჩენა მნიშვნელოვანია</a:t>
            </a:r>
            <a:r>
              <a:rPr lang="ka-GE" sz="1400" dirty="0" smtClean="0"/>
              <a:t>. ასევე გაცნობიერებულია </a:t>
            </a:r>
            <a:r>
              <a:rPr lang="ka-GE" sz="1400" dirty="0"/>
              <a:t>ინდივიდუალური </a:t>
            </a:r>
            <a:r>
              <a:rPr lang="ka-GE" sz="1400" dirty="0" smtClean="0"/>
              <a:t>როლი და პასუხისმგებლობა ჯგუფში;</a:t>
            </a:r>
          </a:p>
          <a:p>
            <a:pPr algn="just"/>
            <a:r>
              <a:rPr lang="ka-GE" sz="1400" dirty="0"/>
              <a:t>თანამშრომლობის მიზნის სტრუქტურა განისაზღვრება სიტუაციით, რომელშიც გუნდის წევრები პირად მიზანს აიგივებენ ჯგუფის </a:t>
            </a:r>
            <a:r>
              <a:rPr lang="ka-GE" sz="1400" dirty="0" smtClean="0"/>
              <a:t>წარმატებასთან;</a:t>
            </a:r>
            <a:endParaRPr lang="ka-GE" sz="1400" dirty="0"/>
          </a:p>
          <a:p>
            <a:pPr algn="just"/>
            <a:r>
              <a:rPr lang="ka-GE" sz="1400" dirty="0"/>
              <a:t>მოსწავლეთა პოზიტიური ურთიერთდამოკიდებულება განსაზღვრავს თანამშრომლობით სწავლებაში გადამწყვეტ </a:t>
            </a:r>
            <a:r>
              <a:rPr lang="ka-GE" sz="1400" dirty="0" smtClean="0"/>
              <a:t>როლს;</a:t>
            </a:r>
          </a:p>
          <a:p>
            <a:pPr algn="just"/>
            <a:r>
              <a:rPr lang="ka-GE" sz="1400" dirty="0"/>
              <a:t>თანამშრომლობით სწავლებით შესაძლებელია  დადებითი შედეგის მოტანა სამ დონეზე, როგორიცაა, აკადემიური მიღწევა, სოციალური განვითარება და </a:t>
            </a:r>
            <a:r>
              <a:rPr lang="ka-GE" sz="1400" dirty="0" err="1"/>
              <a:t>ინტერპერსონალური</a:t>
            </a:r>
            <a:r>
              <a:rPr lang="ka-GE" sz="1400" dirty="0"/>
              <a:t> </a:t>
            </a:r>
            <a:r>
              <a:rPr lang="ka-GE" sz="1400" dirty="0" smtClean="0"/>
              <a:t>ქცევები;</a:t>
            </a:r>
          </a:p>
          <a:p>
            <a:pPr algn="just"/>
            <a:r>
              <a:rPr lang="ka-GE" sz="1400" dirty="0" smtClean="0"/>
              <a:t>თანამშრომლობითი სწავლება ეხმარება </a:t>
            </a:r>
            <a:r>
              <a:rPr lang="ka-GE" sz="1400" dirty="0"/>
              <a:t>პედაგოგს პოზიტიური სასწავლო </a:t>
            </a:r>
            <a:r>
              <a:rPr lang="ka-GE" sz="1400" dirty="0" smtClean="0"/>
              <a:t>გარემოს შექმნაში, რაც </a:t>
            </a:r>
            <a:r>
              <a:rPr lang="ka-GE" sz="1400" dirty="0"/>
              <a:t>აუცილებელი პირობაა სოციალური, ფსიქოლოგიური და </a:t>
            </a:r>
            <a:r>
              <a:rPr lang="ka-GE" sz="1400" dirty="0" err="1"/>
              <a:t>კოგნიტური</a:t>
            </a:r>
            <a:r>
              <a:rPr lang="ka-GE" sz="1400" dirty="0"/>
              <a:t> განვითარებისათვის, ის უზრუნველყოფს ერთობლივი გამოცდილების დახვეწას.</a:t>
            </a:r>
            <a:endParaRPr lang="ka-GE" sz="1400" dirty="0" smtClean="0"/>
          </a:p>
          <a:p>
            <a:pPr marL="0" indent="0" algn="just">
              <a:buNone/>
            </a:pPr>
            <a:endParaRPr lang="ka-GE" sz="1400" dirty="0" smtClean="0"/>
          </a:p>
          <a:p>
            <a:pPr marL="0" indent="0" algn="just">
              <a:buNone/>
            </a:pPr>
            <a:endParaRPr lang="ka-GE" sz="1400" dirty="0"/>
          </a:p>
        </p:txBody>
      </p:sp>
      <p:pic>
        <p:nvPicPr>
          <p:cNvPr id="1028" name="Picture 4" descr="კლასის სურათები-ის სურათის შედეგ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327" y="4127863"/>
            <a:ext cx="3388814" cy="2575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035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952141"/>
          </a:xfrm>
          <a:solidFill>
            <a:schemeClr val="accent6">
              <a:lumMod val="40000"/>
              <a:lumOff val="60000"/>
            </a:schemeClr>
          </a:solidFill>
        </p:spPr>
        <p:txBody>
          <a:bodyPr>
            <a:normAutofit/>
          </a:bodyPr>
          <a:lstStyle/>
          <a:p>
            <a:pPr algn="ctr"/>
            <a:r>
              <a:rPr lang="ka-GE" sz="2000" dirty="0" smtClean="0"/>
              <a:t>თანამშრომლობითი სწავლების საკლასო ტექნოლოგია გულისხმობს სწავლის მნიშვნელოვან სტრატეგიებს:</a:t>
            </a:r>
            <a:endParaRPr lang="ka-GE" sz="20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637765750"/>
              </p:ext>
            </p:extLst>
          </p:nvPr>
        </p:nvGraphicFramePr>
        <p:xfrm>
          <a:off x="1988322"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6795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870735"/>
          </a:xfrm>
          <a:solidFill>
            <a:schemeClr val="accent6">
              <a:lumMod val="40000"/>
              <a:lumOff val="60000"/>
            </a:schemeClr>
          </a:solidFill>
        </p:spPr>
        <p:txBody>
          <a:bodyPr>
            <a:normAutofit/>
          </a:bodyPr>
          <a:lstStyle/>
          <a:p>
            <a:pPr algn="ctr"/>
            <a:r>
              <a:rPr lang="ka-GE" sz="2000" dirty="0"/>
              <a:t>თანამშრომლობითი სწავლების საკლასო ტექნოლოგია გულისხმობს სწავლის მნიშვნელოვან სტრატეგიებს:</a:t>
            </a: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760316825"/>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1333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719660"/>
          </a:xfrm>
        </p:spPr>
        <p:txBody>
          <a:bodyPr>
            <a:normAutofit/>
          </a:bodyPr>
          <a:lstStyle/>
          <a:p>
            <a:pPr algn="ctr"/>
            <a:r>
              <a:rPr lang="ka-GE" sz="2000" dirty="0"/>
              <a:t>ჯგუფური მუშაობა</a:t>
            </a:r>
          </a:p>
        </p:txBody>
      </p:sp>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3751119026"/>
              </p:ext>
            </p:extLst>
          </p:nvPr>
        </p:nvGraphicFramePr>
        <p:xfrm>
          <a:off x="2194560" y="1144988"/>
          <a:ext cx="9310053" cy="5414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5279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695807"/>
          </a:xfrm>
        </p:spPr>
        <p:txBody>
          <a:bodyPr>
            <a:normAutofit/>
          </a:bodyPr>
          <a:lstStyle/>
          <a:p>
            <a:pPr algn="ctr"/>
            <a:r>
              <a:rPr lang="ka-GE" sz="2000" dirty="0" smtClean="0"/>
              <a:t>ჯგუფური მუშაობის ძირითადი თავისებურებები</a:t>
            </a:r>
            <a:endParaRPr lang="ka-GE" sz="2000" dirty="0"/>
          </a:p>
        </p:txBody>
      </p:sp>
      <p:sp>
        <p:nvSpPr>
          <p:cNvPr id="3" name="შიგთავსის ჩანაცვლების ველი 2"/>
          <p:cNvSpPr>
            <a:spLocks noGrp="1"/>
          </p:cNvSpPr>
          <p:nvPr>
            <p:ph idx="1"/>
          </p:nvPr>
        </p:nvSpPr>
        <p:spPr/>
        <p:txBody>
          <a:bodyPr/>
          <a:lstStyle/>
          <a:p>
            <a:r>
              <a:rPr lang="ka-GE" dirty="0" smtClean="0"/>
              <a:t>კლასი იყოფა მცირე ჯგუფებად;</a:t>
            </a:r>
          </a:p>
          <a:p>
            <a:r>
              <a:rPr lang="ka-GE" dirty="0" smtClean="0"/>
              <a:t>დავალება ეძლევა მთლიან ჯგუფს და არა მის ცალკეულ წევრს;</a:t>
            </a:r>
          </a:p>
          <a:p>
            <a:r>
              <a:rPr lang="ka-GE" dirty="0" smtClean="0"/>
              <a:t>ჯგუფი ერთიანად წყვეტს და განიხილავს დავალებას;</a:t>
            </a:r>
          </a:p>
          <a:p>
            <a:r>
              <a:rPr lang="ka-GE" dirty="0" smtClean="0"/>
              <a:t>საკითხის განხილვის პროცესში ჯგუფის ყველა წევრი ერთნაირად არის ჩართული;</a:t>
            </a:r>
          </a:p>
          <a:p>
            <a:r>
              <a:rPr lang="ka-GE" dirty="0" smtClean="0"/>
              <a:t>ყველა ფასდება, როგორც ერთი მთლიანი, თუმცა ასევე შესაძლებელია წევრები ინდივიდუალურად შეფასდნენ;</a:t>
            </a:r>
          </a:p>
          <a:p>
            <a:r>
              <a:rPr lang="ka-GE" dirty="0" smtClean="0"/>
              <a:t>ჯგუფური მუშაობა სპეციალურ უნარებს საჭიროებს (მოსმენა, ინსტრუქციის დაცვა, უკუკავშირი, სხვისი აზრის გაზიარება)</a:t>
            </a:r>
            <a:endParaRPr lang="ka-GE" dirty="0"/>
          </a:p>
        </p:txBody>
      </p:sp>
    </p:spTree>
    <p:extLst>
      <p:ext uri="{BB962C8B-B14F-4D97-AF65-F5344CB8AC3E}">
        <p14:creationId xmlns:p14="http://schemas.microsoft.com/office/powerpoint/2010/main" val="760282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807125"/>
          </a:xfrm>
          <a:solidFill>
            <a:schemeClr val="accent6">
              <a:lumMod val="20000"/>
              <a:lumOff val="80000"/>
            </a:schemeClr>
          </a:solidFill>
        </p:spPr>
        <p:txBody>
          <a:bodyPr>
            <a:normAutofit/>
          </a:bodyPr>
          <a:lstStyle/>
          <a:p>
            <a:pPr algn="ctr"/>
            <a:r>
              <a:rPr lang="ka-GE" sz="2000" dirty="0" smtClean="0"/>
              <a:t>ჯგუფური მუშაობის წესები:</a:t>
            </a:r>
            <a:endParaRPr lang="ka-GE" sz="2000" dirty="0"/>
          </a:p>
        </p:txBody>
      </p:sp>
      <p:sp>
        <p:nvSpPr>
          <p:cNvPr id="3" name="შიგთავსის ჩანაცვლების ველი 2"/>
          <p:cNvSpPr>
            <a:spLocks noGrp="1"/>
          </p:cNvSpPr>
          <p:nvPr>
            <p:ph idx="1"/>
          </p:nvPr>
        </p:nvSpPr>
        <p:spPr>
          <a:xfrm>
            <a:off x="2589212" y="1542553"/>
            <a:ext cx="8915400" cy="4368669"/>
          </a:xfrm>
        </p:spPr>
        <p:txBody>
          <a:bodyPr>
            <a:normAutofit lnSpcReduction="10000"/>
          </a:bodyPr>
          <a:lstStyle/>
          <a:p>
            <a:r>
              <a:rPr lang="ka-GE" dirty="0" smtClean="0"/>
              <a:t>ჯგუფის წევრებს შორის კეთილგანწყობილი ურთიერთობების დამყარება;</a:t>
            </a:r>
          </a:p>
          <a:p>
            <a:pPr marL="0" indent="0">
              <a:buNone/>
            </a:pPr>
            <a:endParaRPr lang="ka-GE" dirty="0" smtClean="0"/>
          </a:p>
          <a:p>
            <a:r>
              <a:rPr lang="ka-GE" dirty="0" smtClean="0"/>
              <a:t>თანაბარი მონაწილეობის საშუალება;</a:t>
            </a:r>
          </a:p>
          <a:p>
            <a:pPr marL="0" indent="0">
              <a:buNone/>
            </a:pPr>
            <a:endParaRPr lang="ka-GE" dirty="0" smtClean="0"/>
          </a:p>
          <a:p>
            <a:r>
              <a:rPr lang="ka-GE" dirty="0" smtClean="0"/>
              <a:t>ყველა წევრის მიერ აზრის გამოთქმის საშუალება;</a:t>
            </a:r>
          </a:p>
          <a:p>
            <a:pPr marL="0" indent="0">
              <a:buNone/>
            </a:pPr>
            <a:endParaRPr lang="ka-GE" dirty="0" smtClean="0"/>
          </a:p>
          <a:p>
            <a:r>
              <a:rPr lang="ka-GE" dirty="0" smtClean="0"/>
              <a:t>ერთმანეთზე ყურადღებით მოსმენა;</a:t>
            </a:r>
          </a:p>
          <a:p>
            <a:pPr marL="0" indent="0">
              <a:buNone/>
            </a:pPr>
            <a:endParaRPr lang="ka-GE" dirty="0" smtClean="0"/>
          </a:p>
          <a:p>
            <a:r>
              <a:rPr lang="ka-GE" dirty="0" smtClean="0"/>
              <a:t>აზრის მოკლედ და ნათლად გამოთქმა;</a:t>
            </a:r>
          </a:p>
          <a:p>
            <a:pPr marL="0" indent="0">
              <a:buNone/>
            </a:pPr>
            <a:endParaRPr lang="ka-GE" dirty="0" smtClean="0"/>
          </a:p>
          <a:p>
            <a:r>
              <a:rPr lang="ka-GE" dirty="0" smtClean="0"/>
              <a:t>ჯგუფის მუშაობის მონიტორინგი მოდერატორი/</a:t>
            </a:r>
            <a:r>
              <a:rPr lang="ka-GE" dirty="0" err="1" smtClean="0"/>
              <a:t>ფასილიტატორის</a:t>
            </a:r>
            <a:r>
              <a:rPr lang="ka-GE" dirty="0" smtClean="0"/>
              <a:t> მხრიდან;</a:t>
            </a:r>
          </a:p>
          <a:p>
            <a:pPr marL="0" indent="0">
              <a:buNone/>
            </a:pPr>
            <a:endParaRPr lang="ka-GE" dirty="0"/>
          </a:p>
        </p:txBody>
      </p:sp>
    </p:spTree>
    <p:extLst>
      <p:ext uri="{BB962C8B-B14F-4D97-AF65-F5344CB8AC3E}">
        <p14:creationId xmlns:p14="http://schemas.microsoft.com/office/powerpoint/2010/main" val="1439633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400" dirty="0" smtClean="0"/>
              <a:t>ჯგუფური მუშაობის ეტაპები:</a:t>
            </a:r>
            <a:endParaRPr lang="ka-GE" sz="24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34647370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190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910492"/>
          </a:xfrm>
        </p:spPr>
        <p:txBody>
          <a:bodyPr>
            <a:normAutofit/>
          </a:bodyPr>
          <a:lstStyle/>
          <a:p>
            <a:pPr algn="ctr"/>
            <a:r>
              <a:rPr lang="ka-GE" sz="2000" dirty="0" smtClean="0"/>
              <a:t>მოსამზადებელი ეტაპი</a:t>
            </a:r>
            <a:endParaRPr lang="ka-GE" sz="2000" dirty="0"/>
          </a:p>
        </p:txBody>
      </p:sp>
      <p:sp>
        <p:nvSpPr>
          <p:cNvPr id="3" name="შიგთავსის ჩანაცვლების ველი 2"/>
          <p:cNvSpPr>
            <a:spLocks noGrp="1"/>
          </p:cNvSpPr>
          <p:nvPr>
            <p:ph idx="1"/>
          </p:nvPr>
        </p:nvSpPr>
        <p:spPr/>
        <p:txBody>
          <a:bodyPr/>
          <a:lstStyle/>
          <a:p>
            <a:r>
              <a:rPr lang="ka-GE" dirty="0" smtClean="0"/>
              <a:t>ვარჩევთ პრობლემას, შევიმუშავებთ გეგმას, ვამზადებთ რესურსებს და ვაძლევთ ნათელ ინსტრუქციას;</a:t>
            </a:r>
          </a:p>
          <a:p>
            <a:pPr marL="0" indent="0">
              <a:buNone/>
            </a:pPr>
            <a:endParaRPr lang="ka-GE" dirty="0" smtClean="0"/>
          </a:p>
          <a:p>
            <a:r>
              <a:rPr lang="ka-GE" dirty="0" smtClean="0"/>
              <a:t>ვაცნობთ მოსალოდნელ შედეგს (არსებობს გამონაკლისი შემთხვევებიც) და როდის უნდა შეწყვიტონ მუშაობა;</a:t>
            </a:r>
          </a:p>
          <a:p>
            <a:endParaRPr lang="ka-GE" dirty="0" smtClean="0"/>
          </a:p>
          <a:p>
            <a:endParaRPr lang="ka-GE" dirty="0"/>
          </a:p>
        </p:txBody>
      </p:sp>
    </p:spTree>
    <p:extLst>
      <p:ext uri="{BB962C8B-B14F-4D97-AF65-F5344CB8AC3E}">
        <p14:creationId xmlns:p14="http://schemas.microsoft.com/office/powerpoint/2010/main" val="3454795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1">
              <a:lumMod val="95000"/>
            </a:schemeClr>
          </a:solidFill>
        </p:spPr>
        <p:txBody>
          <a:bodyPr>
            <a:normAutofit/>
          </a:bodyPr>
          <a:lstStyle/>
          <a:p>
            <a:pPr algn="ctr"/>
            <a:r>
              <a:rPr lang="ka-GE" sz="2400" b="1" dirty="0" smtClean="0">
                <a:solidFill>
                  <a:schemeClr val="tx1"/>
                </a:solidFill>
              </a:rPr>
              <a:t>განსახილველი საკითხები:</a:t>
            </a:r>
            <a:endParaRPr lang="ka-GE" sz="2400" b="1" dirty="0">
              <a:solidFill>
                <a:schemeClr val="tx1"/>
              </a:solidFill>
            </a:endParaRPr>
          </a:p>
        </p:txBody>
      </p:sp>
      <p:sp>
        <p:nvSpPr>
          <p:cNvPr id="3" name="შიგთავსის ჩანაცვლების ველი 2"/>
          <p:cNvSpPr>
            <a:spLocks noGrp="1"/>
          </p:cNvSpPr>
          <p:nvPr>
            <p:ph idx="1"/>
          </p:nvPr>
        </p:nvSpPr>
        <p:spPr/>
        <p:txBody>
          <a:bodyPr/>
          <a:lstStyle/>
          <a:p>
            <a:r>
              <a:rPr lang="ka-GE" sz="2400" dirty="0" smtClean="0"/>
              <a:t>თანამშრომლობითი სწავლების არსი;</a:t>
            </a:r>
          </a:p>
          <a:p>
            <a:pPr marL="0" indent="0">
              <a:buNone/>
            </a:pPr>
            <a:endParaRPr lang="ka-GE" sz="2400" dirty="0" smtClean="0"/>
          </a:p>
          <a:p>
            <a:r>
              <a:rPr lang="ka-GE" sz="2400" dirty="0" smtClean="0"/>
              <a:t>თანამშრომლობითი </a:t>
            </a:r>
            <a:r>
              <a:rPr lang="ka-GE" sz="2400" dirty="0"/>
              <a:t>სწავლება და საკლასო </a:t>
            </a:r>
            <a:r>
              <a:rPr lang="ka-GE" sz="2400" dirty="0" smtClean="0"/>
              <a:t>ტექნოლოგია;</a:t>
            </a:r>
          </a:p>
          <a:p>
            <a:pPr marL="0" indent="0">
              <a:buNone/>
            </a:pPr>
            <a:endParaRPr lang="ka-GE" sz="2400" dirty="0" smtClean="0"/>
          </a:p>
          <a:p>
            <a:r>
              <a:rPr lang="ka-GE" sz="2400" dirty="0" smtClean="0"/>
              <a:t>ჯგუფური მუშაობის თავისებურებები.</a:t>
            </a:r>
          </a:p>
          <a:p>
            <a:endParaRPr lang="ka-GE" dirty="0"/>
          </a:p>
        </p:txBody>
      </p:sp>
    </p:spTree>
    <p:extLst>
      <p:ext uri="{BB962C8B-B14F-4D97-AF65-F5344CB8AC3E}">
        <p14:creationId xmlns:p14="http://schemas.microsoft.com/office/powerpoint/2010/main" val="3012395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4">
              <a:lumMod val="20000"/>
              <a:lumOff val="80000"/>
            </a:schemeClr>
          </a:solidFill>
        </p:spPr>
        <p:txBody>
          <a:bodyPr>
            <a:normAutofit/>
          </a:bodyPr>
          <a:lstStyle/>
          <a:p>
            <a:pPr algn="ctr"/>
            <a:r>
              <a:rPr lang="ka-GE" sz="2000" dirty="0" smtClean="0"/>
              <a:t>ჯგუფური მუშაობის ეტაპი</a:t>
            </a:r>
            <a:endParaRPr lang="ka-GE" sz="2000" dirty="0"/>
          </a:p>
        </p:txBody>
      </p:sp>
      <p:sp>
        <p:nvSpPr>
          <p:cNvPr id="3" name="შიგთავსის ჩანაცვლების ველი 2"/>
          <p:cNvSpPr>
            <a:spLocks noGrp="1"/>
          </p:cNvSpPr>
          <p:nvPr>
            <p:ph idx="1"/>
          </p:nvPr>
        </p:nvSpPr>
        <p:spPr/>
        <p:txBody>
          <a:bodyPr/>
          <a:lstStyle/>
          <a:p>
            <a:r>
              <a:rPr lang="ka-GE" dirty="0" smtClean="0"/>
              <a:t>ჯგუფი მუშაობს კონკრეტულ საკითხზე და განიხილავს პრობლემას;</a:t>
            </a:r>
          </a:p>
          <a:p>
            <a:pPr marL="0" indent="0">
              <a:buNone/>
            </a:pPr>
            <a:endParaRPr lang="ka-GE" dirty="0" smtClean="0"/>
          </a:p>
          <a:p>
            <a:r>
              <a:rPr lang="ka-GE" dirty="0" smtClean="0"/>
              <a:t>მასწავლებელი ამ დროს პასიურია და დამკვირვებლის როლს ასრულებს;</a:t>
            </a:r>
          </a:p>
          <a:p>
            <a:pPr marL="0" indent="0">
              <a:buNone/>
            </a:pPr>
            <a:endParaRPr lang="ka-GE" dirty="0" smtClean="0"/>
          </a:p>
          <a:p>
            <a:r>
              <a:rPr lang="ka-GE" dirty="0" smtClean="0"/>
              <a:t>ჯგუფის წევრები იცავენ ჯგუფური მუშაობის წესებს.</a:t>
            </a:r>
          </a:p>
          <a:p>
            <a:endParaRPr lang="ka-GE" dirty="0"/>
          </a:p>
        </p:txBody>
      </p:sp>
    </p:spTree>
    <p:extLst>
      <p:ext uri="{BB962C8B-B14F-4D97-AF65-F5344CB8AC3E}">
        <p14:creationId xmlns:p14="http://schemas.microsoft.com/office/powerpoint/2010/main" val="1310882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000" dirty="0" smtClean="0"/>
              <a:t>შემაჯამებელი ეტაპი</a:t>
            </a:r>
            <a:endParaRPr lang="ka-GE" sz="2000" dirty="0"/>
          </a:p>
        </p:txBody>
      </p:sp>
      <p:sp>
        <p:nvSpPr>
          <p:cNvPr id="3" name="შიგთავსის ჩანაცვლების ველი 2"/>
          <p:cNvSpPr>
            <a:spLocks noGrp="1"/>
          </p:cNvSpPr>
          <p:nvPr>
            <p:ph idx="1"/>
          </p:nvPr>
        </p:nvSpPr>
        <p:spPr/>
        <p:txBody>
          <a:bodyPr/>
          <a:lstStyle/>
          <a:p>
            <a:r>
              <a:rPr lang="ka-GE" dirty="0" smtClean="0"/>
              <a:t>ხდება ჯგუფური მუშაობის შედეგების გაცნობა;</a:t>
            </a:r>
          </a:p>
          <a:p>
            <a:pPr marL="0" indent="0">
              <a:buNone/>
            </a:pPr>
            <a:endParaRPr lang="ka-GE" dirty="0" smtClean="0"/>
          </a:p>
          <a:p>
            <a:r>
              <a:rPr lang="ka-GE" dirty="0" smtClean="0"/>
              <a:t>წარმატებისა და წარუმატებლობის გაანალიზება;</a:t>
            </a:r>
          </a:p>
          <a:p>
            <a:pPr marL="0" indent="0">
              <a:buNone/>
            </a:pPr>
            <a:endParaRPr lang="ka-GE" dirty="0" smtClean="0"/>
          </a:p>
          <a:p>
            <a:r>
              <a:rPr lang="ka-GE" dirty="0" smtClean="0"/>
              <a:t>მიღწეული შედეგებისა და ჯგუფური მუშაობის პროცესის შეფასება;</a:t>
            </a:r>
          </a:p>
          <a:p>
            <a:pPr marL="0" indent="0">
              <a:buNone/>
            </a:pPr>
            <a:endParaRPr lang="ka-GE" dirty="0" smtClean="0"/>
          </a:p>
          <a:p>
            <a:r>
              <a:rPr lang="ka-GE" dirty="0" smtClean="0"/>
              <a:t>შედეგების გაცნობა შესაძლებელია სხვადასხვა სახით ( კითხვა-პასუხი, პრეზენტაცია, შემაჯამებელ ეტაპზე უკუკავშირით).</a:t>
            </a:r>
          </a:p>
          <a:p>
            <a:endParaRPr lang="ka-GE" dirty="0"/>
          </a:p>
        </p:txBody>
      </p:sp>
    </p:spTree>
    <p:extLst>
      <p:ext uri="{BB962C8B-B14F-4D97-AF65-F5344CB8AC3E}">
        <p14:creationId xmlns:p14="http://schemas.microsoft.com/office/powerpoint/2010/main" val="2951262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000" dirty="0" smtClean="0"/>
              <a:t>ჯგუფური მუშაობის დონეები </a:t>
            </a:r>
            <a:br>
              <a:rPr lang="ka-GE" sz="2000" dirty="0" smtClean="0"/>
            </a:br>
            <a:r>
              <a:rPr lang="ka-GE" sz="1000" dirty="0" smtClean="0"/>
              <a:t>(ეტაპებიდან გამომდინარე)</a:t>
            </a:r>
            <a:r>
              <a:rPr lang="ka-GE" sz="2000" dirty="0" smtClean="0"/>
              <a:t/>
            </a:r>
            <a:br>
              <a:rPr lang="ka-GE" sz="2000" dirty="0" smtClean="0"/>
            </a:br>
            <a:endParaRPr lang="ka-GE" sz="20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4061114799"/>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069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000" dirty="0" smtClean="0"/>
              <a:t>ჯგუფური მუშაობის დონეები </a:t>
            </a:r>
            <a:br>
              <a:rPr lang="ka-GE" sz="2000" dirty="0" smtClean="0"/>
            </a:br>
            <a:r>
              <a:rPr lang="ka-GE" sz="1000" dirty="0" smtClean="0"/>
              <a:t>(ეტაპებიდან გამომდინარე)</a:t>
            </a:r>
            <a:r>
              <a:rPr lang="ka-GE" sz="2000" dirty="0" smtClean="0"/>
              <a:t/>
            </a:r>
            <a:br>
              <a:rPr lang="ka-GE" sz="2000" dirty="0" smtClean="0"/>
            </a:br>
            <a:endParaRPr lang="ka-GE" sz="20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190192415"/>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300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732742"/>
          </a:xfrm>
          <a:solidFill>
            <a:schemeClr val="bg2"/>
          </a:solidFill>
        </p:spPr>
        <p:txBody>
          <a:bodyPr>
            <a:normAutofit/>
          </a:bodyPr>
          <a:lstStyle/>
          <a:p>
            <a:pPr algn="ctr"/>
            <a:r>
              <a:rPr lang="ka-GE" sz="2000" dirty="0" smtClean="0"/>
              <a:t>კვლევის კითხვარი მოსწავლეთათვის</a:t>
            </a:r>
            <a:endParaRPr lang="ka-GE" sz="20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928520582"/>
              </p:ext>
            </p:extLst>
          </p:nvPr>
        </p:nvGraphicFramePr>
        <p:xfrm>
          <a:off x="4468761" y="2639960"/>
          <a:ext cx="7035850" cy="3271889"/>
        </p:xfrm>
        <a:graphic>
          <a:graphicData uri="http://schemas.openxmlformats.org/drawingml/2006/chart">
            <c:chart xmlns:c="http://schemas.openxmlformats.org/drawingml/2006/chart" xmlns:r="http://schemas.openxmlformats.org/officeDocument/2006/relationships" r:id="rId3"/>
          </a:graphicData>
        </a:graphic>
      </p:graphicFrame>
      <p:sp>
        <p:nvSpPr>
          <p:cNvPr id="5" name="მართკუთხედი 4"/>
          <p:cNvSpPr/>
          <p:nvPr/>
        </p:nvSpPr>
        <p:spPr>
          <a:xfrm>
            <a:off x="875070" y="4365522"/>
            <a:ext cx="5004619" cy="2308324"/>
          </a:xfrm>
          <a:prstGeom prst="rect">
            <a:avLst/>
          </a:prstGeom>
        </p:spPr>
        <p:txBody>
          <a:bodyPr wrap="square">
            <a:spAutoFit/>
          </a:bodyPr>
          <a:lstStyle/>
          <a:p>
            <a:pPr algn="just">
              <a:lnSpc>
                <a:spcPct val="150000"/>
              </a:lnSpc>
              <a:spcAft>
                <a:spcPts val="800"/>
              </a:spcAft>
            </a:pPr>
            <a:r>
              <a:rPr lang="ka-GE" sz="1200" dirty="0">
                <a:ea typeface="Calibri" panose="020F0502020204030204" pitchFamily="34" charset="0"/>
                <a:cs typeface="Sylfaen" panose="010A0502050306030303" pitchFamily="18" charset="0"/>
              </a:rPr>
              <a:t>დიაგრამიდან ჩანს, რომ მოცემულ კითხვაზე მოსწავლეთა უმეტესობა (80%) პასუხობს, რომ აუცილებელია საგაკვეთილო პროცესში თანამშრომლობითი სტრატეგიების გამოყენება. აღნიშნულიდან გამომდინარე რადგანაც მოსწავლეთა უმრავლესობა თანამშრობლობით სწავლებას უპირატესობას ანიჭებს, ეს იმას ნიშნავს, რომ სასწავლო პროცესში თანამშრომლობითი სწავლების გამოყენება მოსწავლეთა მოტივაციას ხელს შეუწყობს. შესაბამისად სწავლა უფრო სასიამოვნო პროცესად გადაიქცევა მათთვის.  </a:t>
            </a:r>
            <a:endParaRPr lang="ka-G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1403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917096"/>
          </a:xfrm>
        </p:spPr>
        <p:txBody>
          <a:bodyPr>
            <a:normAutofit/>
          </a:bodyPr>
          <a:lstStyle/>
          <a:p>
            <a:pPr algn="ctr"/>
            <a:r>
              <a:rPr lang="ka-GE" sz="1400" dirty="0"/>
              <a:t>იწვევს თუ არა ცვლილებებს მოსწავლეთა თვითშეფასებაში, პასუხისმგებლობასა და ურთიერთდამოკიდებულებაში თანამშრომლობითი სწავლება?</a:t>
            </a:r>
            <a:br>
              <a:rPr lang="ka-GE" sz="1400" dirty="0"/>
            </a:br>
            <a:endParaRPr lang="ka-GE" sz="1400" dirty="0"/>
          </a:p>
        </p:txBody>
      </p:sp>
      <p:graphicFrame>
        <p:nvGraphicFramePr>
          <p:cNvPr id="17" name="შიგთავსის ჩანაცვლების ველი 16"/>
          <p:cNvGraphicFramePr>
            <a:graphicFrameLocks noGrp="1"/>
          </p:cNvGraphicFramePr>
          <p:nvPr>
            <p:ph idx="1"/>
            <p:extLst>
              <p:ext uri="{D42A27DB-BD31-4B8C-83A1-F6EECF244321}">
                <p14:modId xmlns:p14="http://schemas.microsoft.com/office/powerpoint/2010/main" val="4278046853"/>
              </p:ext>
            </p:extLst>
          </p:nvPr>
        </p:nvGraphicFramePr>
        <p:xfrm>
          <a:off x="5412657" y="2133600"/>
          <a:ext cx="6091955" cy="3271684"/>
        </p:xfrm>
        <a:graphic>
          <a:graphicData uri="http://schemas.openxmlformats.org/drawingml/2006/chart">
            <c:chart xmlns:c="http://schemas.openxmlformats.org/drawingml/2006/chart" xmlns:r="http://schemas.openxmlformats.org/officeDocument/2006/relationships" r:id="rId2"/>
          </a:graphicData>
        </a:graphic>
      </p:graphicFrame>
      <p:sp>
        <p:nvSpPr>
          <p:cNvPr id="18" name="მართკუთხედი 17"/>
          <p:cNvSpPr/>
          <p:nvPr/>
        </p:nvSpPr>
        <p:spPr>
          <a:xfrm>
            <a:off x="1174955" y="4725614"/>
            <a:ext cx="6096000" cy="954107"/>
          </a:xfrm>
          <a:prstGeom prst="rect">
            <a:avLst/>
          </a:prstGeom>
        </p:spPr>
        <p:txBody>
          <a:bodyPr>
            <a:spAutoFit/>
          </a:bodyPr>
          <a:lstStyle/>
          <a:p>
            <a:pPr algn="just"/>
            <a:r>
              <a:rPr lang="ka-GE" sz="1400" dirty="0">
                <a:ea typeface="Calibri" panose="020F0502020204030204" pitchFamily="34" charset="0"/>
                <a:cs typeface="Times New Roman" panose="02020603050405020304" pitchFamily="18" charset="0"/>
              </a:rPr>
              <a:t>რადგანაც მოსწავლეთა უმრავლესობა თვლის, რომ თანამშრომ­ლობითმა სწავლებამ შესაძლოა გამოიწვიოს მათი დამოკიდე­ბულებების ცვლილებები, ეს იმას ნიშნავს, რომ სასწავლო პროცესში თანამშრომლობითი სწავლების გამოყენება მნიშვნელოვანია.</a:t>
            </a:r>
            <a:endParaRPr lang="ka-GE" sz="1400" dirty="0"/>
          </a:p>
        </p:txBody>
      </p:sp>
    </p:spTree>
    <p:extLst>
      <p:ext uri="{BB962C8B-B14F-4D97-AF65-F5344CB8AC3E}">
        <p14:creationId xmlns:p14="http://schemas.microsoft.com/office/powerpoint/2010/main" val="1719574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666374"/>
          </a:xfrm>
        </p:spPr>
        <p:txBody>
          <a:bodyPr>
            <a:normAutofit/>
          </a:bodyPr>
          <a:lstStyle/>
          <a:p>
            <a:pPr algn="ctr"/>
            <a:r>
              <a:rPr lang="ka-GE" sz="1400" dirty="0" smtClean="0"/>
              <a:t>შესაძლებელია თუ არა თანამშრომლობითი სწავლების შედეგად საგნის მიმართ ნეგატიური დამოკიდებულების შეცვლა პოზიტიურით?</a:t>
            </a:r>
            <a:endParaRPr lang="ka-GE" sz="1400" dirty="0"/>
          </a:p>
        </p:txBody>
      </p:sp>
      <p:graphicFrame>
        <p:nvGraphicFramePr>
          <p:cNvPr id="7" name="შიგთავსის ჩანაცვლების ველი 6"/>
          <p:cNvGraphicFramePr>
            <a:graphicFrameLocks noGrp="1"/>
          </p:cNvGraphicFramePr>
          <p:nvPr>
            <p:ph idx="1"/>
            <p:extLst>
              <p:ext uri="{D42A27DB-BD31-4B8C-83A1-F6EECF244321}">
                <p14:modId xmlns:p14="http://schemas.microsoft.com/office/powerpoint/2010/main" val="4012055988"/>
              </p:ext>
            </p:extLst>
          </p:nvPr>
        </p:nvGraphicFramePr>
        <p:xfrm>
          <a:off x="5154561" y="2322870"/>
          <a:ext cx="6350052" cy="3588979"/>
        </p:xfrm>
        <a:graphic>
          <a:graphicData uri="http://schemas.openxmlformats.org/drawingml/2006/chart">
            <c:chart xmlns:c="http://schemas.openxmlformats.org/drawingml/2006/chart" xmlns:r="http://schemas.openxmlformats.org/officeDocument/2006/relationships" r:id="rId2"/>
          </a:graphicData>
        </a:graphic>
      </p:graphicFrame>
      <p:sp>
        <p:nvSpPr>
          <p:cNvPr id="8" name="მართკუთხედი 7"/>
          <p:cNvSpPr/>
          <p:nvPr/>
        </p:nvSpPr>
        <p:spPr>
          <a:xfrm>
            <a:off x="894736" y="4208487"/>
            <a:ext cx="5705167" cy="1754326"/>
          </a:xfrm>
          <a:prstGeom prst="rect">
            <a:avLst/>
          </a:prstGeom>
        </p:spPr>
        <p:txBody>
          <a:bodyPr wrap="square">
            <a:spAutoFit/>
          </a:bodyPr>
          <a:lstStyle/>
          <a:p>
            <a:pPr algn="just">
              <a:lnSpc>
                <a:spcPct val="150000"/>
              </a:lnSpc>
              <a:spcAft>
                <a:spcPts val="800"/>
              </a:spcAft>
            </a:pPr>
            <a:r>
              <a:rPr lang="ka-GE" sz="1200" dirty="0">
                <a:ea typeface="Calibri" panose="020F0502020204030204" pitchFamily="34" charset="0"/>
                <a:cs typeface="Times New Roman" panose="02020603050405020304" pitchFamily="18" charset="0"/>
              </a:rPr>
              <a:t>აღნიშნული დიაგრამის მიხედვით, მოსწავლეთა უმრავლესობა თვლის, რომ თანამშრომლობითი სწავლების გამოყენება კლასში </a:t>
            </a:r>
            <a:r>
              <a:rPr lang="ka-GE" sz="1200" dirty="0" smtClean="0">
                <a:ea typeface="Calibri" panose="020F0502020204030204" pitchFamily="34" charset="0"/>
                <a:cs typeface="Times New Roman" panose="02020603050405020304" pitchFamily="18" charset="0"/>
              </a:rPr>
              <a:t>საგნის მიმართ პოზიტიური დამოკიდებულების საწინდარია. </a:t>
            </a:r>
            <a:r>
              <a:rPr lang="ka-GE" sz="1200" dirty="0">
                <a:ea typeface="Calibri" panose="020F0502020204030204" pitchFamily="34" charset="0"/>
                <a:cs typeface="Times New Roman" panose="02020603050405020304" pitchFamily="18" charset="0"/>
              </a:rPr>
              <a:t>აქედან გამომდინარე, აუცილებელია </a:t>
            </a:r>
            <a:r>
              <a:rPr lang="ka-GE" sz="1200" dirty="0" smtClean="0">
                <a:ea typeface="Calibri" panose="020F0502020204030204" pitchFamily="34" charset="0"/>
                <a:cs typeface="Times New Roman" panose="02020603050405020304" pitchFamily="18" charset="0"/>
              </a:rPr>
              <a:t>სასწავლო პროცესი დაფუძნდეს თანამშრომლობით სწავლებაზე, რაც ხელს შეუწყობს პოზიტიური ურთიერთობებისა და დამოკიდებულებების გაღრმავებას. </a:t>
            </a:r>
            <a:endParaRPr lang="ka-G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331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747783" y="565117"/>
            <a:ext cx="8911687" cy="658999"/>
          </a:xfrm>
        </p:spPr>
        <p:txBody>
          <a:bodyPr>
            <a:normAutofit/>
          </a:bodyPr>
          <a:lstStyle/>
          <a:p>
            <a:pPr algn="ctr"/>
            <a:r>
              <a:rPr lang="ka-GE" sz="1400" dirty="0"/>
              <a:t>თვლით თუ არა, რომ ჯგუფური მუშაობის დროს მასწავლებლები სწორად ახორციელებენ  თქვენი ცოდნის შეფასებას</a:t>
            </a:r>
          </a:p>
        </p:txBody>
      </p:sp>
      <p:graphicFrame>
        <p:nvGraphicFramePr>
          <p:cNvPr id="11" name="შიგთავსის ჩანაცვლების ველი 10"/>
          <p:cNvGraphicFramePr>
            <a:graphicFrameLocks noGrp="1"/>
          </p:cNvGraphicFramePr>
          <p:nvPr>
            <p:ph idx="1"/>
            <p:extLst>
              <p:ext uri="{D42A27DB-BD31-4B8C-83A1-F6EECF244321}">
                <p14:modId xmlns:p14="http://schemas.microsoft.com/office/powerpoint/2010/main" val="3918719269"/>
              </p:ext>
            </p:extLst>
          </p:nvPr>
        </p:nvGraphicFramePr>
        <p:xfrm>
          <a:off x="5626510" y="2986548"/>
          <a:ext cx="7057974" cy="3323508"/>
        </p:xfrm>
        <a:graphic>
          <a:graphicData uri="http://schemas.openxmlformats.org/drawingml/2006/chart">
            <c:chart xmlns:c="http://schemas.openxmlformats.org/drawingml/2006/chart" xmlns:r="http://schemas.openxmlformats.org/officeDocument/2006/relationships" r:id="rId2"/>
          </a:graphicData>
        </a:graphic>
      </p:graphicFrame>
      <p:sp>
        <p:nvSpPr>
          <p:cNvPr id="12" name="მართკუთხედი 11"/>
          <p:cNvSpPr/>
          <p:nvPr/>
        </p:nvSpPr>
        <p:spPr>
          <a:xfrm>
            <a:off x="540774" y="3650593"/>
            <a:ext cx="6096000" cy="1995418"/>
          </a:xfrm>
          <a:prstGeom prst="rect">
            <a:avLst/>
          </a:prstGeom>
        </p:spPr>
        <p:txBody>
          <a:bodyPr>
            <a:spAutoFit/>
          </a:bodyPr>
          <a:lstStyle/>
          <a:p>
            <a:pPr>
              <a:lnSpc>
                <a:spcPct val="150000"/>
              </a:lnSpc>
              <a:spcAft>
                <a:spcPts val="800"/>
              </a:spcAft>
            </a:pPr>
            <a:r>
              <a:rPr lang="ka-GE" dirty="0">
                <a:latin typeface="Calibri" panose="020F0502020204030204" pitchFamily="34" charset="0"/>
                <a:ea typeface="Calibri" panose="020F0502020204030204" pitchFamily="34" charset="0"/>
                <a:cs typeface="Times New Roman" panose="02020603050405020304"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495300">
              <a:lnSpc>
                <a:spcPct val="150000"/>
              </a:lnSpc>
              <a:spcAft>
                <a:spcPts val="800"/>
              </a:spcAft>
            </a:pPr>
            <a:r>
              <a:rPr lang="ka-GE" sz="1200" dirty="0" smtClean="0">
                <a:ea typeface="Calibri" panose="020F0502020204030204" pitchFamily="34" charset="0"/>
                <a:cs typeface="Times New Roman" panose="02020603050405020304" pitchFamily="18" charset="0"/>
              </a:rPr>
              <a:t>აღნიშნული შედეგით თუ ვიმსჯელებთ, მოსწავლეები კმაყოფილები არიან არა მარტო იმით, რომ თანამშრომლობითი ურთიერთობები მათ სოციალურ მიღწევებში ეხმარება,  არამედ აკმაყოფილებთ შეფასებებიც, რაც კიდევ უფრო უსვამს ხაზს მოსწავლეთა მოტივაციის მნიშვნელობას სასწავლო პროცესში და თანამშრომლობითი სწავლების გამოყენების გაზრდის აუცილებლობას.</a:t>
            </a:r>
            <a:endParaRPr lang="ka-G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4092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1600" dirty="0" smtClean="0"/>
              <a:t>კვლევის კითხვარი მასწავლებელთათვის</a:t>
            </a:r>
            <a:endParaRPr lang="ka-GE" sz="1600" dirty="0"/>
          </a:p>
        </p:txBody>
      </p:sp>
      <p:graphicFrame>
        <p:nvGraphicFramePr>
          <p:cNvPr id="7" name="შიგთავსის ჩანაცვლების ველი 6"/>
          <p:cNvGraphicFramePr>
            <a:graphicFrameLocks noGrp="1"/>
          </p:cNvGraphicFramePr>
          <p:nvPr>
            <p:ph idx="1"/>
            <p:extLst>
              <p:ext uri="{D42A27DB-BD31-4B8C-83A1-F6EECF244321}">
                <p14:modId xmlns:p14="http://schemas.microsoft.com/office/powerpoint/2010/main" val="3685320568"/>
              </p:ext>
            </p:extLst>
          </p:nvPr>
        </p:nvGraphicFramePr>
        <p:xfrm>
          <a:off x="4918587" y="2942302"/>
          <a:ext cx="6586026" cy="2969547"/>
        </p:xfrm>
        <a:graphic>
          <a:graphicData uri="http://schemas.openxmlformats.org/drawingml/2006/chart">
            <c:chart xmlns:c="http://schemas.openxmlformats.org/drawingml/2006/chart" xmlns:r="http://schemas.openxmlformats.org/officeDocument/2006/relationships" r:id="rId2"/>
          </a:graphicData>
        </a:graphic>
      </p:graphicFrame>
      <p:sp>
        <p:nvSpPr>
          <p:cNvPr id="8" name="მართკუთხედი 7"/>
          <p:cNvSpPr/>
          <p:nvPr/>
        </p:nvSpPr>
        <p:spPr>
          <a:xfrm>
            <a:off x="798871" y="5143739"/>
            <a:ext cx="6096000" cy="1754326"/>
          </a:xfrm>
          <a:prstGeom prst="rect">
            <a:avLst/>
          </a:prstGeom>
        </p:spPr>
        <p:txBody>
          <a:bodyPr>
            <a:spAutoFit/>
          </a:bodyPr>
          <a:lstStyle/>
          <a:p>
            <a:pPr algn="just">
              <a:lnSpc>
                <a:spcPct val="150000"/>
              </a:lnSpc>
              <a:spcAft>
                <a:spcPts val="800"/>
              </a:spcAft>
            </a:pPr>
            <a:r>
              <a:rPr lang="ka-GE" sz="1200" dirty="0">
                <a:ea typeface="Calibri" panose="020F0502020204030204" pitchFamily="34" charset="0"/>
                <a:cs typeface="Times New Roman" panose="02020603050405020304" pitchFamily="18" charset="0"/>
              </a:rPr>
              <a:t>აღნიშნული დიაგრამიდან გამომდინარე, მოსწავლეთა უმრავლესობა თვლის, რომ დემოკრატიული ცნობიერების გაზრდა აუცილებლად თანამშრომლობითი სტრატეგიების გამოყენებით ხორციელდება, რადგან მისი გამოყენება მოსწავლეთა პასუხისმგებლობა და ურთიერთდამოკიდებულებას მეტად ზრდის</a:t>
            </a:r>
            <a:r>
              <a:rPr lang="ka-GE" sz="1200" dirty="0" smtClean="0">
                <a:ea typeface="Calibri" panose="020F0502020204030204" pitchFamily="34" charset="0"/>
                <a:cs typeface="Times New Roman" panose="02020603050405020304" pitchFamily="18" charset="0"/>
              </a:rPr>
              <a:t>. შედეგი გვაფიქრებინებს, რომ მასწავლებლებს სწორად აქვთ გაცნობიერებული თანამშრომლობითი სწავლების მნიშვნელობა. </a:t>
            </a:r>
            <a:endParaRPr lang="ka-G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4871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415945" y="598539"/>
            <a:ext cx="8911687" cy="655074"/>
          </a:xfrm>
        </p:spPr>
        <p:txBody>
          <a:bodyPr>
            <a:normAutofit/>
          </a:bodyPr>
          <a:lstStyle/>
          <a:p>
            <a:pPr algn="ctr"/>
            <a:r>
              <a:rPr lang="ka-GE" sz="1400" dirty="0" smtClean="0"/>
              <a:t>რომელ კომპონენტს ანიჭებთ ჯგუფური მუშაობის დროს უპირატეს მნიშვნელობას</a:t>
            </a:r>
            <a:endParaRPr lang="ka-GE" sz="1400" dirty="0"/>
          </a:p>
        </p:txBody>
      </p:sp>
      <p:graphicFrame>
        <p:nvGraphicFramePr>
          <p:cNvPr id="7" name="შიგთავსის ჩანაცვლების ველი 6"/>
          <p:cNvGraphicFramePr>
            <a:graphicFrameLocks noGrp="1"/>
          </p:cNvGraphicFramePr>
          <p:nvPr>
            <p:ph idx="1"/>
            <p:extLst>
              <p:ext uri="{D42A27DB-BD31-4B8C-83A1-F6EECF244321}">
                <p14:modId xmlns:p14="http://schemas.microsoft.com/office/powerpoint/2010/main" val="556976781"/>
              </p:ext>
            </p:extLst>
          </p:nvPr>
        </p:nvGraphicFramePr>
        <p:xfrm>
          <a:off x="4800599" y="2573594"/>
          <a:ext cx="6704013" cy="3338256"/>
        </p:xfrm>
        <a:graphic>
          <a:graphicData uri="http://schemas.openxmlformats.org/drawingml/2006/chart">
            <c:chart xmlns:c="http://schemas.openxmlformats.org/drawingml/2006/chart" xmlns:r="http://schemas.openxmlformats.org/officeDocument/2006/relationships" r:id="rId2"/>
          </a:graphicData>
        </a:graphic>
      </p:graphicFrame>
      <p:sp>
        <p:nvSpPr>
          <p:cNvPr id="8" name="მართკუთხედი 7"/>
          <p:cNvSpPr/>
          <p:nvPr/>
        </p:nvSpPr>
        <p:spPr>
          <a:xfrm>
            <a:off x="496529" y="4177719"/>
            <a:ext cx="6096000" cy="1200329"/>
          </a:xfrm>
          <a:prstGeom prst="rect">
            <a:avLst/>
          </a:prstGeom>
        </p:spPr>
        <p:txBody>
          <a:bodyPr>
            <a:spAutoFit/>
          </a:bodyPr>
          <a:lstStyle/>
          <a:p>
            <a:pPr marL="495300" algn="just">
              <a:lnSpc>
                <a:spcPct val="150000"/>
              </a:lnSpc>
              <a:spcAft>
                <a:spcPts val="800"/>
              </a:spcAft>
            </a:pPr>
            <a:r>
              <a:rPr lang="ka-GE" sz="1200" dirty="0">
                <a:ea typeface="Calibri" panose="020F0502020204030204" pitchFamily="34" charset="0"/>
                <a:cs typeface="Times New Roman" panose="02020603050405020304" pitchFamily="18" charset="0"/>
              </a:rPr>
              <a:t>მასწავლებელთა და მოსწავლეთა  დამოკიდებულების კვლევა თანამშრომლობითი სწავლებისადმი აჩვენებს, რომ ჩვენი ჰიპოთეზა გამართლდა - ორივე მხარეს კარგად აქვს გააზრებული თანამშრომლობითი სწავლების მნიშვნელობა დემოკრატიული საზოგადოებისათვის.</a:t>
            </a:r>
            <a:endParaRPr lang="ka-G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182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tx2">
              <a:lumMod val="20000"/>
              <a:lumOff val="80000"/>
            </a:schemeClr>
          </a:solidFill>
        </p:spPr>
        <p:txBody>
          <a:bodyPr>
            <a:normAutofit/>
          </a:bodyPr>
          <a:lstStyle/>
          <a:p>
            <a:r>
              <a:rPr lang="ka-GE" sz="2400" dirty="0" smtClean="0">
                <a:solidFill>
                  <a:schemeClr val="tx1"/>
                </a:solidFill>
              </a:rPr>
              <a:t>ჩვენი ინტერესის მთავარი წინაპირობაა </a:t>
            </a:r>
            <a:r>
              <a:rPr lang="ka-GE" sz="2400" dirty="0">
                <a:solidFill>
                  <a:schemeClr val="tx1"/>
                </a:solidFill>
              </a:rPr>
              <a:t>პასუხი გავცეთ შემდეგ კითხვებს:</a:t>
            </a:r>
            <a:r>
              <a:rPr lang="ka-GE" sz="2400" dirty="0" smtClean="0">
                <a:solidFill>
                  <a:schemeClr val="tx1"/>
                </a:solidFill>
              </a:rPr>
              <a:t> </a:t>
            </a:r>
            <a:endParaRPr lang="ka-GE" sz="2400" dirty="0">
              <a:solidFill>
                <a:schemeClr val="tx1"/>
              </a:solidFill>
            </a:endParaRPr>
          </a:p>
        </p:txBody>
      </p:sp>
      <p:sp>
        <p:nvSpPr>
          <p:cNvPr id="3" name="შიგთავსის ჩანაცვლების ველი 2"/>
          <p:cNvSpPr>
            <a:spLocks noGrp="1"/>
          </p:cNvSpPr>
          <p:nvPr>
            <p:ph idx="1"/>
          </p:nvPr>
        </p:nvSpPr>
        <p:spPr/>
        <p:txBody>
          <a:bodyPr/>
          <a:lstStyle/>
          <a:p>
            <a:endParaRPr lang="ka-GE" dirty="0" smtClean="0"/>
          </a:p>
          <a:p>
            <a:pPr algn="just"/>
            <a:r>
              <a:rPr lang="ka-GE" dirty="0" smtClean="0"/>
              <a:t>რა </a:t>
            </a:r>
            <a:r>
              <a:rPr lang="ka-GE" sz="1600" dirty="0" smtClean="0"/>
              <a:t>მნიშვნელობას აქვს დემოკრატიული </a:t>
            </a:r>
            <a:r>
              <a:rPr lang="ka-GE" sz="1600" dirty="0"/>
              <a:t>ფასეულობების </a:t>
            </a:r>
            <a:r>
              <a:rPr lang="ka-GE" sz="1600" dirty="0" smtClean="0"/>
              <a:t>განვითარებას მოზარდებში და  რა ბერკეტი გააჩნია სკოლას ამისათვის;</a:t>
            </a:r>
          </a:p>
          <a:p>
            <a:pPr marL="0" indent="0" algn="just">
              <a:buNone/>
            </a:pPr>
            <a:endParaRPr lang="ka-GE" sz="1600" dirty="0"/>
          </a:p>
          <a:p>
            <a:pPr algn="just"/>
            <a:r>
              <a:rPr lang="ka-GE" sz="1600" dirty="0" smtClean="0"/>
              <a:t>მასწავლებელთა </a:t>
            </a:r>
            <a:r>
              <a:rPr lang="ka-GE" sz="1600" dirty="0"/>
              <a:t>საქმიანობის დაწყების, პროფესიული განვითარებისა და კარიერული წინსვლის სქემა ძირითადად ითვალისწინებს სწავლების მეთოდების </a:t>
            </a:r>
            <a:r>
              <a:rPr lang="ka-GE" sz="1600" dirty="0" smtClean="0"/>
              <a:t>დახვეწას და რა გამოწვევების წინაშე დგას თანამედროვე სკოლა;</a:t>
            </a:r>
          </a:p>
          <a:p>
            <a:pPr marL="0" indent="0" algn="just">
              <a:buNone/>
            </a:pPr>
            <a:endParaRPr lang="ka-GE" sz="1600" dirty="0" smtClean="0"/>
          </a:p>
          <a:p>
            <a:pPr algn="just"/>
            <a:r>
              <a:rPr lang="ka-GE" sz="1600" dirty="0" smtClean="0"/>
              <a:t>სწავლების ამ ფორმას აქტიურად ვიყენებთ საუნივერსიტეტო განათლების საფეხურზე და რა პრობლემებს ვაწყდებით ჩვენს პრაქტიკაში</a:t>
            </a:r>
            <a:r>
              <a:rPr lang="ka-GE" dirty="0" smtClean="0"/>
              <a:t>?</a:t>
            </a:r>
            <a:endParaRPr lang="ka-GE" dirty="0"/>
          </a:p>
        </p:txBody>
      </p:sp>
    </p:spTree>
    <p:extLst>
      <p:ext uri="{BB962C8B-B14F-4D97-AF65-F5344CB8AC3E}">
        <p14:creationId xmlns:p14="http://schemas.microsoft.com/office/powerpoint/2010/main" val="4293927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518890"/>
          </a:xfrm>
          <a:solidFill>
            <a:schemeClr val="accent6">
              <a:lumMod val="40000"/>
              <a:lumOff val="60000"/>
            </a:schemeClr>
          </a:solidFill>
        </p:spPr>
        <p:txBody>
          <a:bodyPr>
            <a:normAutofit/>
          </a:bodyPr>
          <a:lstStyle/>
          <a:p>
            <a:pPr algn="ctr"/>
            <a:r>
              <a:rPr lang="ka-GE" sz="1600" dirty="0" smtClean="0"/>
              <a:t>დასკვნები და რეკომენდაციები</a:t>
            </a:r>
            <a:endParaRPr lang="ka-GE" sz="1600" dirty="0"/>
          </a:p>
        </p:txBody>
      </p:sp>
      <p:sp>
        <p:nvSpPr>
          <p:cNvPr id="3" name="შიგთავსის ჩანაცვლების ველი 2"/>
          <p:cNvSpPr>
            <a:spLocks noGrp="1"/>
          </p:cNvSpPr>
          <p:nvPr>
            <p:ph idx="1"/>
          </p:nvPr>
        </p:nvSpPr>
        <p:spPr>
          <a:solidFill>
            <a:schemeClr val="accent6">
              <a:lumMod val="20000"/>
              <a:lumOff val="80000"/>
            </a:schemeClr>
          </a:solidFill>
        </p:spPr>
        <p:txBody>
          <a:bodyPr>
            <a:normAutofit lnSpcReduction="10000"/>
          </a:bodyPr>
          <a:lstStyle/>
          <a:p>
            <a:pPr algn="just"/>
            <a:r>
              <a:rPr lang="ka-GE" sz="1400" dirty="0"/>
              <a:t>დემოკრატიული მოქალაქეობისათვის განათლება ხელს უწყობს უნარებისა და კომპეტენციების, ღირებულებებზე ორიენტირებული ცოდნის განვითარებას. ყოველივე ეს მოზარდებში თვითშეფასებას და საკუთარი თავის რწმენას იწვევს. ასეთი სახის სწავლება ავითარებს ქმედებაზე ორიენტირებულ უნარებს, ამდიდრებს მოსწავლის ფასეულობებზე დაფუძნებულ </a:t>
            </a:r>
            <a:r>
              <a:rPr lang="ka-GE" sz="1400" dirty="0" smtClean="0"/>
              <a:t>ცოდნას </a:t>
            </a:r>
            <a:r>
              <a:rPr lang="ka-GE" sz="1400" dirty="0"/>
              <a:t>და საზოგადოებრივ ცხოვრებაში პოზიტიური ცვლილებების განხორციელების </a:t>
            </a:r>
            <a:r>
              <a:rPr lang="ka-GE" sz="1400" dirty="0" smtClean="0"/>
              <a:t>კომპეტენციებს;  </a:t>
            </a:r>
            <a:endParaRPr lang="ka-GE" sz="1400" dirty="0"/>
          </a:p>
          <a:p>
            <a:pPr algn="just"/>
            <a:r>
              <a:rPr lang="ka-GE" sz="1400" dirty="0" smtClean="0"/>
              <a:t>თანამშრომლობითი </a:t>
            </a:r>
            <a:r>
              <a:rPr lang="ka-GE" sz="1400" dirty="0"/>
              <a:t>სწავლება იწვევს ცვლილებებს მოსწავლეთა თვითშეფასებაში, პასუხისმგებლობასა და </a:t>
            </a:r>
            <a:r>
              <a:rPr lang="ka-GE" sz="1400" dirty="0" err="1" smtClean="0"/>
              <a:t>ურთერთდამოკიდებულებაში</a:t>
            </a:r>
            <a:r>
              <a:rPr lang="ka-GE" sz="1400" dirty="0" smtClean="0"/>
              <a:t>;</a:t>
            </a:r>
          </a:p>
          <a:p>
            <a:pPr algn="just"/>
            <a:r>
              <a:rPr lang="ka-GE" sz="1400" dirty="0"/>
              <a:t>თანამშრომლობითი სწავლების შედეგად შესაძლებელია საგნის მიმართ მოზარდების ნეგატიური დამოკიდებულება-განწყობის შეცვლა </a:t>
            </a:r>
            <a:r>
              <a:rPr lang="ka-GE" sz="1400" dirty="0" smtClean="0"/>
              <a:t>პოზიტიურით;</a:t>
            </a:r>
          </a:p>
          <a:p>
            <a:pPr algn="just"/>
            <a:r>
              <a:rPr lang="ka-GE" sz="1400" dirty="0"/>
              <a:t>თანამშრომლობითი სწავლება არის, როგორც ეფექტიანი სტრატეგია, ასევე სოციალური </a:t>
            </a:r>
            <a:r>
              <a:rPr lang="ka-GE" sz="1400" dirty="0" err="1"/>
              <a:t>ინტერაქციის</a:t>
            </a:r>
            <a:r>
              <a:rPr lang="ka-GE" sz="1400" dirty="0"/>
              <a:t> ერთგვარი </a:t>
            </a:r>
            <a:r>
              <a:rPr lang="ka-GE" sz="1400" dirty="0" smtClean="0"/>
              <a:t>ფორმა;</a:t>
            </a:r>
          </a:p>
          <a:p>
            <a:pPr algn="just"/>
            <a:r>
              <a:rPr lang="ka-GE" sz="1400" dirty="0"/>
              <a:t>მნიშვნელოვანია სათანადო ყურადღება დაეთმოს სასწავლო </a:t>
            </a:r>
            <a:r>
              <a:rPr lang="ka-GE" sz="1400" dirty="0" err="1"/>
              <a:t>კურიკულუმში</a:t>
            </a:r>
            <a:r>
              <a:rPr lang="ka-GE" sz="1400" dirty="0"/>
              <a:t>   ჯგუფური სწავლების მეთოდების ჩართვას, როგორც დემოკრატიული ცნობიერების და თანამშრომლობის ასამაღლებელ ეფექტურ საშუალება. ამასთანავე, „მასწავლებელთა საქმიანობის დაწყების, პროფესიული განვითარებისა და კარიერული წინსვლის </a:t>
            </a:r>
            <a:r>
              <a:rPr lang="ka-GE" sz="1400" dirty="0" smtClean="0"/>
              <a:t>სქემაში“ მოხდეს </a:t>
            </a:r>
            <a:r>
              <a:rPr lang="ka-GE" sz="1400" dirty="0"/>
              <a:t>საკრედიტო ქულათა სისტემის მინიჭება თანამშრომლობითი სწავლების გამოყენებით ჩატარებულ სამოდელო </a:t>
            </a:r>
            <a:r>
              <a:rPr lang="ka-GE" sz="1400" dirty="0" smtClean="0"/>
              <a:t>გაკვეთილში;   </a:t>
            </a:r>
            <a:endParaRPr lang="ka-GE" sz="1400" dirty="0"/>
          </a:p>
          <a:p>
            <a:pPr marL="0" indent="0" algn="just">
              <a:buNone/>
            </a:pPr>
            <a:endParaRPr lang="ka-GE" sz="1200" dirty="0"/>
          </a:p>
          <a:p>
            <a:pPr marL="0" indent="0">
              <a:buNone/>
            </a:pPr>
            <a:endParaRPr lang="ka-GE" dirty="0"/>
          </a:p>
        </p:txBody>
      </p:sp>
    </p:spTree>
    <p:extLst>
      <p:ext uri="{BB962C8B-B14F-4D97-AF65-F5344CB8AC3E}">
        <p14:creationId xmlns:p14="http://schemas.microsoft.com/office/powerpoint/2010/main" val="3357250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518890"/>
          </a:xfrm>
          <a:solidFill>
            <a:schemeClr val="accent6">
              <a:lumMod val="40000"/>
              <a:lumOff val="60000"/>
            </a:schemeClr>
          </a:solidFill>
        </p:spPr>
        <p:txBody>
          <a:bodyPr>
            <a:normAutofit/>
          </a:bodyPr>
          <a:lstStyle/>
          <a:p>
            <a:pPr algn="ctr"/>
            <a:r>
              <a:rPr lang="ka-GE" sz="1600" dirty="0" smtClean="0"/>
              <a:t>დასკვნები და რეკომენდაციები</a:t>
            </a:r>
            <a:endParaRPr lang="ka-GE" sz="1600" dirty="0"/>
          </a:p>
        </p:txBody>
      </p:sp>
      <p:sp>
        <p:nvSpPr>
          <p:cNvPr id="3" name="შიგთავსის ჩანაცვლების ველი 2"/>
          <p:cNvSpPr>
            <a:spLocks noGrp="1"/>
          </p:cNvSpPr>
          <p:nvPr>
            <p:ph idx="1"/>
          </p:nvPr>
        </p:nvSpPr>
        <p:spPr>
          <a:solidFill>
            <a:schemeClr val="accent6">
              <a:lumMod val="20000"/>
              <a:lumOff val="80000"/>
            </a:schemeClr>
          </a:solidFill>
        </p:spPr>
        <p:txBody>
          <a:bodyPr>
            <a:normAutofit/>
          </a:bodyPr>
          <a:lstStyle/>
          <a:p>
            <a:endParaRPr lang="ka-GE" sz="1200" dirty="0">
              <a:solidFill>
                <a:srgbClr val="92D050"/>
              </a:solidFill>
            </a:endParaRPr>
          </a:p>
          <a:p>
            <a:pPr algn="just"/>
            <a:r>
              <a:rPr lang="ka-GE" sz="1400" dirty="0"/>
              <a:t>თანამშრომლობითი სწავლების გამოყენება სკოლაში მნიშვნელოვანია არა მხოლოდ აკადემიური შეფასებისა და სოციალური მიღწევებისათვის, არამედ, ეს სტრატეგია განაპირობებს რთული სიტუაციებისადმი ინდივიდუალურად </a:t>
            </a:r>
            <a:r>
              <a:rPr lang="ka-GE" sz="1400" dirty="0" err="1"/>
              <a:t>გამკლავების</a:t>
            </a:r>
            <a:r>
              <a:rPr lang="ka-GE" sz="1400" dirty="0"/>
              <a:t> უნარის </a:t>
            </a:r>
            <a:r>
              <a:rPr lang="ka-GE" sz="1400" dirty="0" smtClean="0"/>
              <a:t>გამომუშავებას - პირველი </a:t>
            </a:r>
            <a:r>
              <a:rPr lang="ka-GE" sz="1400" dirty="0"/>
              <a:t>მიღწევაა მოსწავლეთა აკადემიური შედეგების გაუმჯობესება, ურთიერთობებისა და სოციალური განვითარების დახვეწა. მეორე მიღწევაა თანამშრომლობითი უნარის გამომუშავება, რომელიც მოსწავლეებში ავითარებს აზროვნების ელემენტებსა და პრობლემის გადაჭრის ძიების გზებს, ამასთანავე, დემოკრატიულ ცნობიერებას ამაღლებს. მესამე მიღწევაა, სხვადასხვა აკადემიური მოსწრების მოსწავლეების ერთმანეთის მიმართ დადებითად განწყობა და სინქრონული მუშაობა ჯგუფებში</a:t>
            </a:r>
            <a:r>
              <a:rPr lang="ka-GE" sz="1400" dirty="0" smtClean="0"/>
              <a:t>.</a:t>
            </a:r>
            <a:r>
              <a:rPr lang="ka-GE" sz="1400" dirty="0">
                <a:solidFill>
                  <a:srgbClr val="92D050"/>
                </a:solidFill>
              </a:rPr>
              <a:t> </a:t>
            </a:r>
            <a:endParaRPr lang="ka-GE" sz="1400" dirty="0" smtClean="0">
              <a:solidFill>
                <a:srgbClr val="92D050"/>
              </a:solidFill>
            </a:endParaRPr>
          </a:p>
          <a:p>
            <a:pPr marL="0" indent="0" algn="just">
              <a:buNone/>
            </a:pPr>
            <a:endParaRPr lang="ka-GE" sz="1400" dirty="0" smtClean="0">
              <a:solidFill>
                <a:srgbClr val="92D050"/>
              </a:solidFill>
            </a:endParaRPr>
          </a:p>
          <a:p>
            <a:pPr algn="just"/>
            <a:r>
              <a:rPr lang="ka-GE" sz="1400" dirty="0" smtClean="0">
                <a:solidFill>
                  <a:schemeClr val="tx1"/>
                </a:solidFill>
              </a:rPr>
              <a:t>დემოკრატიული </a:t>
            </a:r>
            <a:r>
              <a:rPr lang="ka-GE" sz="1400" dirty="0">
                <a:solidFill>
                  <a:schemeClr val="tx1"/>
                </a:solidFill>
              </a:rPr>
              <a:t>სწავლება განსხვავებულ ფორმებს მოითხოვს. მასწავლებლები კარგად უნდა იცნობდნენ სწავლების ამ ფორმას და სრულყოფილად ფლობდნენ სასწავლო </a:t>
            </a:r>
            <a:r>
              <a:rPr lang="ka-GE" sz="1400" dirty="0" smtClean="0">
                <a:solidFill>
                  <a:schemeClr val="tx1"/>
                </a:solidFill>
              </a:rPr>
              <a:t>მეთოდებს </a:t>
            </a:r>
            <a:r>
              <a:rPr lang="ka-GE" sz="1400" dirty="0">
                <a:solidFill>
                  <a:schemeClr val="tx1"/>
                </a:solidFill>
              </a:rPr>
              <a:t>განსხვავებულ გარემოში მათი ჯეროვნად </a:t>
            </a:r>
            <a:r>
              <a:rPr lang="ka-GE" sz="1400" dirty="0" smtClean="0">
                <a:solidFill>
                  <a:schemeClr val="tx1"/>
                </a:solidFill>
              </a:rPr>
              <a:t>გამოყენებისათვის.</a:t>
            </a:r>
            <a:endParaRPr lang="ka-GE" sz="1400" dirty="0">
              <a:solidFill>
                <a:schemeClr val="tx1"/>
              </a:solidFill>
            </a:endParaRPr>
          </a:p>
          <a:p>
            <a:pPr algn="just"/>
            <a:endParaRPr lang="ka-GE" sz="1200" dirty="0"/>
          </a:p>
        </p:txBody>
      </p:sp>
    </p:spTree>
    <p:extLst>
      <p:ext uri="{BB962C8B-B14F-4D97-AF65-F5344CB8AC3E}">
        <p14:creationId xmlns:p14="http://schemas.microsoft.com/office/powerpoint/2010/main" val="2577715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673748"/>
          </a:xfrm>
          <a:solidFill>
            <a:schemeClr val="accent5">
              <a:lumMod val="40000"/>
              <a:lumOff val="60000"/>
            </a:schemeClr>
          </a:solidFill>
        </p:spPr>
        <p:txBody>
          <a:bodyPr>
            <a:normAutofit/>
          </a:bodyPr>
          <a:lstStyle/>
          <a:p>
            <a:pPr algn="ctr"/>
            <a:r>
              <a:rPr lang="ka-GE" sz="1400" b="1" dirty="0"/>
              <a:t>რეკომენდაციები შემდგომი </a:t>
            </a:r>
            <a:r>
              <a:rPr lang="ka-GE" sz="1400" b="1" dirty="0" smtClean="0"/>
              <a:t>კვლევებისთვის </a:t>
            </a:r>
            <a:r>
              <a:rPr lang="ka-GE" sz="1400" dirty="0"/>
              <a:t/>
            </a:r>
            <a:br>
              <a:rPr lang="ka-GE" sz="1400" dirty="0"/>
            </a:br>
            <a:r>
              <a:rPr lang="ka-GE" sz="1400" dirty="0"/>
              <a:t> კვლევების გაგრძელება საინტერესო იქნებოდა შემდეგი კუთხით: </a:t>
            </a:r>
          </a:p>
        </p:txBody>
      </p:sp>
      <p:sp>
        <p:nvSpPr>
          <p:cNvPr id="3" name="შიგთავსის ჩანაცვლების ველი 2"/>
          <p:cNvSpPr>
            <a:spLocks noGrp="1"/>
          </p:cNvSpPr>
          <p:nvPr>
            <p:ph idx="1"/>
          </p:nvPr>
        </p:nvSpPr>
        <p:spPr>
          <a:solidFill>
            <a:schemeClr val="tx2">
              <a:lumMod val="20000"/>
              <a:lumOff val="80000"/>
            </a:schemeClr>
          </a:solidFill>
        </p:spPr>
        <p:txBody>
          <a:bodyPr>
            <a:normAutofit/>
          </a:bodyPr>
          <a:lstStyle/>
          <a:p>
            <a:pPr marL="0" lvl="0" indent="0" algn="just">
              <a:buNone/>
            </a:pPr>
            <a:r>
              <a:rPr lang="ka-GE" sz="1200" dirty="0" smtClean="0"/>
              <a:t>. </a:t>
            </a:r>
            <a:endParaRPr lang="ka-GE" sz="1200" dirty="0"/>
          </a:p>
          <a:p>
            <a:pPr lvl="0" algn="just"/>
            <a:r>
              <a:rPr lang="ka-GE" sz="1600" dirty="0"/>
              <a:t>თანამშრომლობითი სწავლების გავლენა სასურველია შესწავლილ იქნას მოსწავლეთა აკადემიურ </a:t>
            </a:r>
            <a:r>
              <a:rPr lang="ka-GE" sz="1600" dirty="0" smtClean="0"/>
              <a:t>მიღწევებზე;</a:t>
            </a:r>
          </a:p>
          <a:p>
            <a:pPr marL="0" lvl="0" indent="0" algn="just">
              <a:buNone/>
            </a:pPr>
            <a:endParaRPr lang="ka-GE" sz="1600" dirty="0"/>
          </a:p>
          <a:p>
            <a:pPr lvl="0" algn="just"/>
            <a:r>
              <a:rPr lang="ka-GE" sz="1600" dirty="0"/>
              <a:t>ასევე საინტერესო იქნება კვლევამ უფრო ფართომასშტაბიანი ხასიათი მიიღოს და საქართველოს რეგიონებში ჩატარდეს მოზარდთა დემოკრატიული ცნობიერების სიღრმისეული </a:t>
            </a:r>
            <a:r>
              <a:rPr lang="ka-GE" sz="1600" dirty="0" smtClean="0"/>
              <a:t>შესწავლა;</a:t>
            </a:r>
          </a:p>
          <a:p>
            <a:pPr marL="0" lvl="0" indent="0" algn="just">
              <a:buNone/>
            </a:pPr>
            <a:endParaRPr lang="ka-GE" sz="1600" dirty="0"/>
          </a:p>
          <a:p>
            <a:pPr algn="just"/>
            <a:r>
              <a:rPr lang="ka-GE" sz="1600" dirty="0"/>
              <a:t> პედაგოგთა პროფესიული დონის ასამაღლებლად საინტერესოდ მიგვაჩნია, მასწავლებლების დამოკიდებულებისა და განწყობის კვლევა ინოვაციური სასწავლო ტექნოლოგიებისადმი, რათა მიღებული შედეგის საფუძველზე   შემუშავდეს კონკრეტული </a:t>
            </a:r>
            <a:r>
              <a:rPr lang="ka-GE" sz="1600" dirty="0" smtClean="0"/>
              <a:t>ინტერვენციები.</a:t>
            </a:r>
            <a:endParaRPr lang="ka-GE" sz="1600" dirty="0"/>
          </a:p>
        </p:txBody>
      </p:sp>
    </p:spTree>
    <p:extLst>
      <p:ext uri="{BB962C8B-B14F-4D97-AF65-F5344CB8AC3E}">
        <p14:creationId xmlns:p14="http://schemas.microsoft.com/office/powerpoint/2010/main" val="23316443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6">
              <a:lumMod val="20000"/>
              <a:lumOff val="80000"/>
            </a:schemeClr>
          </a:solidFill>
        </p:spPr>
        <p:txBody>
          <a:bodyPr>
            <a:normAutofit/>
          </a:bodyPr>
          <a:lstStyle/>
          <a:p>
            <a:pPr algn="ctr"/>
            <a:r>
              <a:rPr lang="ka-GE" sz="2400" dirty="0" smtClean="0"/>
              <a:t>გამოყენებული ლიტერატურა:</a:t>
            </a:r>
            <a:endParaRPr lang="ka-GE" sz="2400" dirty="0"/>
          </a:p>
        </p:txBody>
      </p:sp>
      <p:sp>
        <p:nvSpPr>
          <p:cNvPr id="3" name="შიგთავსის ჩანაცვლების ველი 2"/>
          <p:cNvSpPr>
            <a:spLocks noGrp="1"/>
          </p:cNvSpPr>
          <p:nvPr>
            <p:ph idx="1"/>
          </p:nvPr>
        </p:nvSpPr>
        <p:spPr/>
        <p:txBody>
          <a:bodyPr>
            <a:normAutofit fontScale="92500" lnSpcReduction="10000"/>
          </a:bodyPr>
          <a:lstStyle/>
          <a:p>
            <a:r>
              <a:rPr lang="ka-GE" dirty="0"/>
              <a:t>ჯონ </a:t>
            </a:r>
            <a:r>
              <a:rPr lang="ka-GE" dirty="0" err="1"/>
              <a:t>დიუი</a:t>
            </a:r>
            <a:r>
              <a:rPr lang="ka-GE" dirty="0" smtClean="0"/>
              <a:t>, დემოკრატია </a:t>
            </a:r>
            <a:r>
              <a:rPr lang="ka-GE" dirty="0"/>
              <a:t>და განათლება</a:t>
            </a:r>
            <a:r>
              <a:rPr lang="ka-GE" dirty="0" smtClean="0"/>
              <a:t>;</a:t>
            </a:r>
            <a:r>
              <a:rPr lang="ka-GE" dirty="0"/>
              <a:t> </a:t>
            </a:r>
            <a:r>
              <a:rPr lang="ka-GE" dirty="0" smtClean="0"/>
              <a:t>1950 წელი;</a:t>
            </a:r>
          </a:p>
          <a:p>
            <a:pPr marL="0" indent="0">
              <a:buNone/>
            </a:pPr>
            <a:endParaRPr lang="ka-GE" dirty="0" smtClean="0"/>
          </a:p>
          <a:p>
            <a:r>
              <a:rPr lang="ka-GE" dirty="0"/>
              <a:t>ევროპის საბჭოს ქარტია დემოკრატიული მოქალაქეობისათვის განათლებისა და ადამიანის უფლებათა სწავლების შესახებ; სტრასბურგი </a:t>
            </a:r>
            <a:r>
              <a:rPr lang="ka-GE" dirty="0" smtClean="0"/>
              <a:t>2010 წ. </a:t>
            </a:r>
            <a:r>
              <a:rPr lang="ka-GE" dirty="0"/>
              <a:t>გვ.12; </a:t>
            </a:r>
            <a:endParaRPr lang="ka-GE" dirty="0" smtClean="0"/>
          </a:p>
          <a:p>
            <a:pPr marL="0" indent="0">
              <a:buNone/>
            </a:pPr>
            <a:endParaRPr lang="ka-GE" dirty="0"/>
          </a:p>
          <a:p>
            <a:r>
              <a:rPr lang="ka-GE" dirty="0" smtClean="0"/>
              <a:t> </a:t>
            </a:r>
            <a:r>
              <a:rPr lang="ka-GE" dirty="0"/>
              <a:t>ელიზაბეტ კოჰენი, </a:t>
            </a:r>
            <a:r>
              <a:rPr lang="ka-GE" dirty="0" smtClean="0"/>
              <a:t>თანამშრომლობითი </a:t>
            </a:r>
            <a:r>
              <a:rPr lang="ka-GE" dirty="0"/>
              <a:t>სწავლების განვითარება</a:t>
            </a:r>
            <a:r>
              <a:rPr lang="ka-GE" dirty="0" smtClean="0"/>
              <a:t>;</a:t>
            </a:r>
            <a:r>
              <a:rPr lang="ka-GE" dirty="0"/>
              <a:t> </a:t>
            </a:r>
            <a:r>
              <a:rPr lang="ka-GE" dirty="0" smtClean="0"/>
              <a:t>1994 წელი;</a:t>
            </a:r>
          </a:p>
          <a:p>
            <a:pPr marL="0" indent="0">
              <a:buNone/>
            </a:pPr>
            <a:endParaRPr lang="ka-GE" dirty="0" smtClean="0"/>
          </a:p>
          <a:p>
            <a:r>
              <a:rPr lang="ka-GE" dirty="0"/>
              <a:t>მასწავლებლის საქმიანობის დაწყების, პროფესიული განვითარებისა და კარიერული წინსვლის სქემის გზამკვლევი; მეორე ნაწილი; </a:t>
            </a:r>
            <a:r>
              <a:rPr lang="ka-GE" dirty="0" smtClean="0"/>
              <a:t>2017 წელი, 27 </a:t>
            </a:r>
            <a:r>
              <a:rPr lang="ka-GE" dirty="0" smtClean="0"/>
              <a:t>იანვარი;</a:t>
            </a:r>
          </a:p>
          <a:p>
            <a:r>
              <a:rPr lang="ka-GE" dirty="0" smtClean="0"/>
              <a:t>სწავლებისა და შეფასების მეთოდები პროფესიულ განათლებაში, ლიკა ღლონტი; ანასტასია ქიტიაშვილი; ნინო </a:t>
            </a:r>
            <a:r>
              <a:rPr lang="ka-GE" dirty="0" err="1" smtClean="0"/>
              <a:t>ლაპარტყავა</a:t>
            </a:r>
            <a:r>
              <a:rPr lang="ka-GE" dirty="0" smtClean="0"/>
              <a:t>; </a:t>
            </a:r>
            <a:r>
              <a:rPr lang="ka-GE" dirty="0" err="1" smtClean="0"/>
              <a:t>ცოცი</a:t>
            </a:r>
            <a:r>
              <a:rPr lang="ka-GE" dirty="0" smtClean="0"/>
              <a:t> </a:t>
            </a:r>
            <a:r>
              <a:rPr lang="ka-GE" dirty="0" err="1" smtClean="0"/>
              <a:t>გვრამაძე</a:t>
            </a:r>
            <a:r>
              <a:rPr lang="ka-GE" dirty="0" smtClean="0"/>
              <a:t>.</a:t>
            </a:r>
            <a:endParaRPr lang="ka-GE" dirty="0"/>
          </a:p>
          <a:p>
            <a:endParaRPr lang="ka-GE" dirty="0"/>
          </a:p>
          <a:p>
            <a:endParaRPr lang="ka-GE" dirty="0"/>
          </a:p>
          <a:p>
            <a:endParaRPr lang="ka-GE" dirty="0"/>
          </a:p>
        </p:txBody>
      </p:sp>
    </p:spTree>
    <p:extLst>
      <p:ext uri="{BB962C8B-B14F-4D97-AF65-F5344CB8AC3E}">
        <p14:creationId xmlns:p14="http://schemas.microsoft.com/office/powerpoint/2010/main" val="3516722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მადლობა ყურადღებისთვის</a:t>
            </a:r>
            <a:endParaRPr lang="ka-GE" dirty="0"/>
          </a:p>
        </p:txBody>
      </p:sp>
      <p:pic>
        <p:nvPicPr>
          <p:cNvPr id="1026" name="Picture 2" descr="გულის ფორმები-ის სურათის შედეგი"/>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3463" y="1905000"/>
            <a:ext cx="6226628" cy="4617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05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77334" y="609600"/>
            <a:ext cx="8596668" cy="496389"/>
          </a:xfrm>
          <a:solidFill>
            <a:schemeClr val="accent1">
              <a:lumMod val="20000"/>
              <a:lumOff val="80000"/>
            </a:schemeClr>
          </a:solidFill>
          <a:ln>
            <a:noFill/>
          </a:ln>
          <a:effectLst>
            <a:outerShdw blurRad="184150" dist="241300" dir="11520000" sx="110000" sy="110000" algn="ctr">
              <a:srgbClr val="000000">
                <a:alpha val="18000"/>
              </a:srgbClr>
            </a:outerShdw>
          </a:effectLst>
          <a:scene3d>
            <a:camera prst="perspectiveFront"/>
            <a:lightRig rig="flood" dir="t">
              <a:rot lat="0" lon="0" rev="13800000"/>
            </a:lightRig>
          </a:scene3d>
          <a:sp3d extrusionH="107950" prstMaterial="plastic">
            <a:bevelT w="82550" h="63500" prst="angle"/>
            <a:bevelB/>
          </a:sp3d>
        </p:spPr>
        <p:txBody>
          <a:bodyPr>
            <a:normAutofit/>
          </a:bodyPr>
          <a:lstStyle/>
          <a:p>
            <a:pPr algn="ctr"/>
            <a:r>
              <a:rPr lang="ka-GE" sz="1800" dirty="0" smtClean="0">
                <a:solidFill>
                  <a:schemeClr val="tx1"/>
                </a:solidFill>
              </a:rPr>
              <a:t>თანამშრომლობითი სწავლების არსი</a:t>
            </a:r>
            <a:endParaRPr lang="ka-GE" sz="1800" dirty="0">
              <a:solidFill>
                <a:schemeClr val="tx1"/>
              </a:solidFill>
            </a:endParaRPr>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a:bodyPr>
          <a:lstStyle/>
          <a:p>
            <a:pPr algn="just">
              <a:lnSpc>
                <a:spcPct val="150000"/>
              </a:lnSpc>
            </a:pPr>
            <a:r>
              <a:rPr lang="ka-GE" dirty="0"/>
              <a:t>„</a:t>
            </a:r>
            <a:r>
              <a:rPr lang="ka-GE" sz="1700" dirty="0"/>
              <a:t>სკოლების ზოგად დანიშნულებას არ წარმოადგენს მხოლოდ ცოდნის გადაცემა ერთი თაობიდან მეორეზე. თანამშრომლობა, კომუნიკაცია და ჩართულობა უმნიშვნელოვანეს ფასეულობებს </a:t>
            </a:r>
            <a:r>
              <a:rPr lang="ka-GE" sz="1700" dirty="0" smtClean="0"/>
              <a:t>წარმოადგენს თუ, </a:t>
            </a:r>
            <a:r>
              <a:rPr lang="ka-GE" sz="1700" dirty="0"/>
              <a:t>სკოლას </a:t>
            </a:r>
            <a:r>
              <a:rPr lang="ka-GE" sz="1700" dirty="0" smtClean="0"/>
              <a:t>სურს ჰქონდეს </a:t>
            </a:r>
            <a:r>
              <a:rPr lang="ka-GE" sz="1700" dirty="0"/>
              <a:t>პრეტენზია </a:t>
            </a:r>
            <a:r>
              <a:rPr lang="ka-GE" sz="1700" dirty="0" smtClean="0"/>
              <a:t>მის </a:t>
            </a:r>
            <a:r>
              <a:rPr lang="ka-GE" sz="1700" dirty="0"/>
              <a:t>კედლებში მოსწავლეები დემოკრატ მოქალაქეებად გაიზარდონ. იმისათვის, რომ დემოკრატიამ იმუშაოს, საჭიროა ეფექტური კომუნიკაცია. დემოკრატიულ საზოგადოებაში აქტიური მოქალაქეობა ნიშნავს პროცესებში ჩართულობასა და თანამშრომლობას“ (</a:t>
            </a:r>
            <a:r>
              <a:rPr lang="ka-GE" sz="1700" u="sng" dirty="0">
                <a:hlinkClick r:id="rId2"/>
              </a:rPr>
              <a:t>https://rm.coe.int/16804ec488</a:t>
            </a:r>
            <a:r>
              <a:rPr lang="ka-GE" sz="1700" dirty="0"/>
              <a:t>; ევროპის საბჭოს ქარტია დემოკრატიული მოქალაქეობისათვის განათლებისა და ადამიანის უფლებათა სწავლების შესახებ; სტრასბურგი 2010, გვ.45).</a:t>
            </a:r>
          </a:p>
          <a:p>
            <a:endParaRPr lang="ka-GE" dirty="0"/>
          </a:p>
        </p:txBody>
      </p:sp>
    </p:spTree>
    <p:extLst>
      <p:ext uri="{BB962C8B-B14F-4D97-AF65-F5344CB8AC3E}">
        <p14:creationId xmlns:p14="http://schemas.microsoft.com/office/powerpoint/2010/main" val="3715048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77334" y="609600"/>
            <a:ext cx="8596668" cy="679269"/>
          </a:xfrm>
          <a:solidFill>
            <a:schemeClr val="bg1">
              <a:lumMod val="95000"/>
            </a:schemeClr>
          </a:solidFill>
        </p:spPr>
        <p:txBody>
          <a:bodyPr>
            <a:normAutofit fontScale="90000"/>
          </a:bodyPr>
          <a:lstStyle/>
          <a:p>
            <a:pPr algn="ctr"/>
            <a:r>
              <a:rPr lang="ka-GE" sz="1800" dirty="0">
                <a:solidFill>
                  <a:schemeClr val="tx1"/>
                </a:solidFill>
              </a:rPr>
              <a:t>ზოგადსაგანმანათლებლო დაწესებულებების მიმართ </a:t>
            </a:r>
            <a:r>
              <a:rPr lang="ka-GE" sz="1800" dirty="0" smtClean="0">
                <a:solidFill>
                  <a:schemeClr val="tx1"/>
                </a:solidFill>
              </a:rPr>
              <a:t>შემუშავებული შესაბამისი </a:t>
            </a:r>
            <a:r>
              <a:rPr lang="ka-GE" sz="1800" dirty="0">
                <a:solidFill>
                  <a:schemeClr val="tx1"/>
                </a:solidFill>
              </a:rPr>
              <a:t>შემდეგი რეკომენდაციები: </a:t>
            </a:r>
            <a:br>
              <a:rPr lang="ka-GE" sz="1800" dirty="0">
                <a:solidFill>
                  <a:schemeClr val="tx1"/>
                </a:solidFill>
              </a:rPr>
            </a:br>
            <a:endParaRPr lang="ka-GE" sz="1800"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81774833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567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77334" y="609601"/>
            <a:ext cx="8596668" cy="670560"/>
          </a:xfrm>
          <a:solidFill>
            <a:schemeClr val="bg1">
              <a:lumMod val="95000"/>
            </a:schemeClr>
          </a:solidFill>
          <a:scene3d>
            <a:camera prst="orthographicFront"/>
            <a:lightRig rig="threePt" dir="t"/>
          </a:scene3d>
          <a:sp3d>
            <a:bevelT w="114300" prst="hardEdge"/>
          </a:sp3d>
        </p:spPr>
        <p:txBody>
          <a:bodyPr>
            <a:normAutofit/>
          </a:bodyPr>
          <a:lstStyle/>
          <a:p>
            <a:pPr algn="ctr"/>
            <a:r>
              <a:rPr lang="ka-GE" sz="2000" dirty="0" smtClean="0">
                <a:solidFill>
                  <a:schemeClr val="tx1"/>
                </a:solidFill>
              </a:rPr>
              <a:t>ჯონ </a:t>
            </a:r>
            <a:r>
              <a:rPr lang="ka-GE" sz="2000" dirty="0" err="1" smtClean="0">
                <a:solidFill>
                  <a:schemeClr val="tx1"/>
                </a:solidFill>
              </a:rPr>
              <a:t>დიუი</a:t>
            </a:r>
            <a:endParaRPr lang="ka-GE" sz="2000"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3823621040"/>
              </p:ext>
            </p:extLst>
          </p:nvPr>
        </p:nvGraphicFramePr>
        <p:xfrm>
          <a:off x="677863" y="1724298"/>
          <a:ext cx="8596312" cy="4317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046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77334" y="609600"/>
            <a:ext cx="8596668" cy="862149"/>
          </a:xfrm>
          <a:solidFill>
            <a:schemeClr val="bg2">
              <a:lumMod val="90000"/>
            </a:schemeClr>
          </a:solidFill>
        </p:spPr>
        <p:txBody>
          <a:bodyPr>
            <a:normAutofit/>
          </a:bodyPr>
          <a:lstStyle/>
          <a:p>
            <a:pPr algn="ctr"/>
            <a:r>
              <a:rPr lang="ka-GE" sz="1800" b="1" dirty="0" smtClean="0">
                <a:solidFill>
                  <a:schemeClr val="tx1"/>
                </a:solidFill>
              </a:rPr>
              <a:t>დემოკრატიული ცნობიერების ამაღლების გზები სასწავლო პროცესში:</a:t>
            </a:r>
            <a:endParaRPr lang="ka-GE" sz="1800" b="1" dirty="0">
              <a:solidFill>
                <a:schemeClr val="tx1"/>
              </a:solidFill>
            </a:endParaRPr>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lstStyle/>
          <a:p>
            <a:pPr lvl="0">
              <a:lnSpc>
                <a:spcPct val="150000"/>
              </a:lnSpc>
            </a:pPr>
            <a:r>
              <a:rPr lang="ka-GE" dirty="0" smtClean="0"/>
              <a:t>ისეთი </a:t>
            </a:r>
            <a:r>
              <a:rPr lang="ka-GE" dirty="0"/>
              <a:t>ფასეულობების </a:t>
            </a:r>
            <a:r>
              <a:rPr lang="ka-GE" dirty="0" smtClean="0"/>
              <a:t>შესწავლა, </a:t>
            </a:r>
            <a:r>
              <a:rPr lang="ka-GE" dirty="0"/>
              <a:t>როგორიცაა მეგობრობა, პატივისცემა პასუხისმგებლობა; </a:t>
            </a:r>
          </a:p>
          <a:p>
            <a:pPr lvl="0">
              <a:lnSpc>
                <a:spcPct val="150000"/>
              </a:lnSpc>
            </a:pPr>
            <a:r>
              <a:rPr lang="ka-GE" dirty="0" smtClean="0"/>
              <a:t>კლასში </a:t>
            </a:r>
            <a:r>
              <a:rPr lang="ka-GE" dirty="0"/>
              <a:t>დემოკრატიული გარემოს </a:t>
            </a:r>
            <a:r>
              <a:rPr lang="ka-GE" dirty="0" smtClean="0"/>
              <a:t>შექმნა </a:t>
            </a:r>
            <a:r>
              <a:rPr lang="ka-GE" dirty="0"/>
              <a:t>და სასწავლო ტექნოლოგიების </a:t>
            </a:r>
            <a:r>
              <a:rPr lang="ka-GE" dirty="0" smtClean="0"/>
              <a:t>მრავალფეროვნება; </a:t>
            </a:r>
            <a:endParaRPr lang="ka-GE" dirty="0"/>
          </a:p>
          <a:p>
            <a:pPr lvl="0">
              <a:lnSpc>
                <a:spcPct val="150000"/>
              </a:lnSpc>
            </a:pPr>
            <a:r>
              <a:rPr lang="ka-GE" dirty="0" smtClean="0"/>
              <a:t>სოციალური </a:t>
            </a:r>
            <a:r>
              <a:rPr lang="ka-GE" dirty="0"/>
              <a:t>ურთიერთობების </a:t>
            </a:r>
            <a:r>
              <a:rPr lang="ka-GE" dirty="0" smtClean="0"/>
              <a:t>სწავლება; </a:t>
            </a:r>
            <a:r>
              <a:rPr lang="ka-GE" dirty="0"/>
              <a:t>თანამშრომლობითი სწავლების </a:t>
            </a:r>
            <a:r>
              <a:rPr lang="ka-GE" dirty="0" smtClean="0"/>
              <a:t>გამოყენება </a:t>
            </a:r>
            <a:r>
              <a:rPr lang="ka-GE" dirty="0"/>
              <a:t>პრობლემების გაზიარებით, მათი გადაჭრის გზების </a:t>
            </a:r>
            <a:r>
              <a:rPr lang="ka-GE" dirty="0" smtClean="0"/>
              <a:t>ძიება; </a:t>
            </a:r>
            <a:r>
              <a:rPr lang="ka-GE" dirty="0"/>
              <a:t>დასახული მიზნის </a:t>
            </a:r>
            <a:r>
              <a:rPr lang="ka-GE" dirty="0" smtClean="0"/>
              <a:t>მიღწევა. </a:t>
            </a:r>
            <a:endParaRPr lang="ka-GE" dirty="0"/>
          </a:p>
          <a:p>
            <a:endParaRPr lang="ka-GE" dirty="0"/>
          </a:p>
        </p:txBody>
      </p:sp>
    </p:spTree>
    <p:extLst>
      <p:ext uri="{BB962C8B-B14F-4D97-AF65-F5344CB8AC3E}">
        <p14:creationId xmlns:p14="http://schemas.microsoft.com/office/powerpoint/2010/main" val="3353204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647341"/>
          </a:xfrm>
        </p:spPr>
        <p:txBody>
          <a:bodyPr>
            <a:normAutofit/>
          </a:bodyPr>
          <a:lstStyle/>
          <a:p>
            <a:pPr algn="ctr"/>
            <a:r>
              <a:rPr lang="ka-GE" sz="1800" b="1" dirty="0">
                <a:solidFill>
                  <a:schemeClr val="tx1"/>
                </a:solidFill>
              </a:rPr>
              <a:t>დემოკრატიული ცნობიერების ამაღლების </a:t>
            </a:r>
            <a:r>
              <a:rPr lang="ka-GE" sz="1800" b="1" dirty="0" smtClean="0">
                <a:solidFill>
                  <a:schemeClr val="tx1"/>
                </a:solidFill>
              </a:rPr>
              <a:t>გზები სასწავლო პროცესში:</a:t>
            </a:r>
            <a:endParaRPr lang="ka-GE" sz="1800" dirty="0"/>
          </a:p>
        </p:txBody>
      </p:sp>
      <p:sp>
        <p:nvSpPr>
          <p:cNvPr id="3" name="შიგთავსის ჩანაცვლების ველი 2"/>
          <p:cNvSpPr>
            <a:spLocks noGrp="1"/>
          </p:cNvSpPr>
          <p:nvPr>
            <p:ph idx="1"/>
          </p:nvPr>
        </p:nvSpPr>
        <p:spPr/>
        <p:txBody>
          <a:bodyPr/>
          <a:lstStyle/>
          <a:p>
            <a:r>
              <a:rPr lang="ka-GE" dirty="0"/>
              <a:t>ტრადიციული სასწავლო „ჩარჩოებისაგან“ თავის </a:t>
            </a:r>
            <a:r>
              <a:rPr lang="ka-GE" dirty="0" smtClean="0"/>
              <a:t>დაღწევა;</a:t>
            </a:r>
          </a:p>
          <a:p>
            <a:pPr marL="0" indent="0">
              <a:buNone/>
            </a:pPr>
            <a:endParaRPr lang="ka-GE" dirty="0" smtClean="0"/>
          </a:p>
          <a:p>
            <a:r>
              <a:rPr lang="ka-GE" dirty="0" smtClean="0"/>
              <a:t>მოსწავლეების </a:t>
            </a:r>
            <a:r>
              <a:rPr lang="ka-GE" dirty="0"/>
              <a:t>მიერ სიახლის შეცნობა - სწავლა კეთების მეთოდით სინქრონულ ქმედებაში უნდა </a:t>
            </a:r>
            <a:r>
              <a:rPr lang="ka-GE" dirty="0" smtClean="0"/>
              <a:t>იყოს </a:t>
            </a:r>
            <a:r>
              <a:rPr lang="ka-GE" dirty="0"/>
              <a:t>ჯგუფურ </a:t>
            </a:r>
            <a:r>
              <a:rPr lang="ka-GE" dirty="0" smtClean="0"/>
              <a:t>მუშაობასთან;</a:t>
            </a:r>
          </a:p>
          <a:p>
            <a:pPr marL="0" indent="0">
              <a:buNone/>
            </a:pPr>
            <a:endParaRPr lang="ka-GE" dirty="0" smtClean="0"/>
          </a:p>
          <a:p>
            <a:r>
              <a:rPr lang="ka-GE" dirty="0" smtClean="0"/>
              <a:t> </a:t>
            </a:r>
            <a:r>
              <a:rPr lang="ka-GE" dirty="0"/>
              <a:t>მასწავლებლის დამოკიდებულება კი მოსწავლისადმი უნდა </a:t>
            </a:r>
            <a:r>
              <a:rPr lang="ka-GE" dirty="0" smtClean="0"/>
              <a:t>იყოს პოზიტიური</a:t>
            </a:r>
            <a:r>
              <a:rPr lang="ka-GE" dirty="0"/>
              <a:t>. </a:t>
            </a:r>
          </a:p>
          <a:p>
            <a:pPr marL="0" indent="0">
              <a:buNone/>
            </a:pPr>
            <a:endParaRPr lang="ka-GE" dirty="0"/>
          </a:p>
        </p:txBody>
      </p:sp>
    </p:spTree>
    <p:extLst>
      <p:ext uri="{BB962C8B-B14F-4D97-AF65-F5344CB8AC3E}">
        <p14:creationId xmlns:p14="http://schemas.microsoft.com/office/powerpoint/2010/main" val="210993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4">
              <a:lumMod val="20000"/>
              <a:lumOff val="80000"/>
            </a:schemeClr>
          </a:solidFill>
        </p:spPr>
        <p:txBody>
          <a:bodyPr>
            <a:normAutofit/>
          </a:bodyPr>
          <a:lstStyle/>
          <a:p>
            <a:pPr algn="ctr"/>
            <a:r>
              <a:rPr lang="ka-GE" sz="2000" dirty="0" smtClean="0"/>
              <a:t>დემოკრატიული ღირებულებების მიღწევის მთავარი საშუალება</a:t>
            </a:r>
            <a:endParaRPr lang="ka-GE" sz="2000"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740850169"/>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კლასის სურათები-ის სურათის შედეგი"/>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793" y="4165867"/>
            <a:ext cx="3258184" cy="20594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კლასის სურათები-ის სურათის შედეგი"/>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878" y="1820091"/>
            <a:ext cx="3171099" cy="2201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90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ფრაგმენტები">
  <a:themeElements>
    <a:clrScheme name="ფრაგმენტები">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ფრაგმენტები">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ფრაგმენტები">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722</TotalTime>
  <Words>1780</Words>
  <Application>Microsoft Office PowerPoint</Application>
  <PresentationFormat>ფართოეკრანიანი</PresentationFormat>
  <Paragraphs>182</Paragraphs>
  <Slides>34</Slides>
  <Notes>1</Notes>
  <HiddenSlides>0</HiddenSlides>
  <MMClips>0</MMClips>
  <ScaleCrop>false</ScaleCrop>
  <HeadingPairs>
    <vt:vector size="6" baseType="variant">
      <vt:variant>
        <vt:lpstr>გამოყენებული შრიფტები</vt:lpstr>
      </vt:variant>
      <vt:variant>
        <vt:i4>6</vt:i4>
      </vt:variant>
      <vt:variant>
        <vt:lpstr>თემა</vt:lpstr>
      </vt:variant>
      <vt:variant>
        <vt:i4>1</vt:i4>
      </vt:variant>
      <vt:variant>
        <vt:lpstr>სლაიდების სათაურები</vt:lpstr>
      </vt:variant>
      <vt:variant>
        <vt:i4>34</vt:i4>
      </vt:variant>
    </vt:vector>
  </HeadingPairs>
  <TitlesOfParts>
    <vt:vector size="41" baseType="lpstr">
      <vt:lpstr>Arial</vt:lpstr>
      <vt:lpstr>Calibri</vt:lpstr>
      <vt:lpstr>Century Gothic</vt:lpstr>
      <vt:lpstr>Sylfaen</vt:lpstr>
      <vt:lpstr>Times New Roman</vt:lpstr>
      <vt:lpstr>Wingdings 3</vt:lpstr>
      <vt:lpstr>ფრაგმენტები</vt:lpstr>
      <vt:lpstr>ბათუმის შოთა რუსთაველის სახელმწიფო უნივერსიტეტი   სამეცნიერო სემინარი თემაზე</vt:lpstr>
      <vt:lpstr>განსახილველი საკითხები:</vt:lpstr>
      <vt:lpstr>ჩვენი ინტერესის მთავარი წინაპირობაა პასუხი გავცეთ შემდეგ კითხვებს: </vt:lpstr>
      <vt:lpstr>თანამშრომლობითი სწავლების არსი</vt:lpstr>
      <vt:lpstr>ზოგადსაგანმანათლებლო დაწესებულებების მიმართ შემუშავებული შესაბამისი შემდეგი რეკომენდაციები:  </vt:lpstr>
      <vt:lpstr>ჯონ დიუი</vt:lpstr>
      <vt:lpstr>დემოკრატიული ცნობიერების ამაღლების გზები სასწავლო პროცესში:</vt:lpstr>
      <vt:lpstr>დემოკრატიული ცნობიერების ამაღლების გზები სასწავლო პროცესში:</vt:lpstr>
      <vt:lpstr>დემოკრატიული ღირებულებების მიღწევის მთავარი საშუალება</vt:lpstr>
      <vt:lpstr>თანამშრომლობითი სწავლების მთავარი მიმართულებები:</vt:lpstr>
      <vt:lpstr>თანამშრომლობითი სწავლების ძლიერი  მხარეები: </vt:lpstr>
      <vt:lpstr>თანამშრომლობითი სწავლების ძლიერი  მხარეები: </vt:lpstr>
      <vt:lpstr>თანამშრომლობითი სწავლების საკლასო ტექნოლოგია გულისხმობს სწავლის მნიშვნელოვან სტრატეგიებს:</vt:lpstr>
      <vt:lpstr>თანამშრომლობითი სწავლების საკლასო ტექნოლოგია გულისხმობს სწავლის მნიშვნელოვან სტრატეგიებს:</vt:lpstr>
      <vt:lpstr>ჯგუფური მუშაობა</vt:lpstr>
      <vt:lpstr>ჯგუფური მუშაობის ძირითადი თავისებურებები</vt:lpstr>
      <vt:lpstr>ჯგუფური მუშაობის წესები:</vt:lpstr>
      <vt:lpstr>ჯგუფური მუშაობის ეტაპები:</vt:lpstr>
      <vt:lpstr>მოსამზადებელი ეტაპი</vt:lpstr>
      <vt:lpstr>ჯგუფური მუშაობის ეტაპი</vt:lpstr>
      <vt:lpstr>შემაჯამებელი ეტაპი</vt:lpstr>
      <vt:lpstr>ჯგუფური მუშაობის დონეები  (ეტაპებიდან გამომდინარე) </vt:lpstr>
      <vt:lpstr>ჯგუფური მუშაობის დონეები  (ეტაპებიდან გამომდინარე) </vt:lpstr>
      <vt:lpstr>კვლევის კითხვარი მოსწავლეთათვის</vt:lpstr>
      <vt:lpstr>იწვევს თუ არა ცვლილებებს მოსწავლეთა თვითშეფასებაში, პასუხისმგებლობასა და ურთიერთდამოკიდებულებაში თანამშრომლობითი სწავლება? </vt:lpstr>
      <vt:lpstr>შესაძლებელია თუ არა თანამშრომლობითი სწავლების შედეგად საგნის მიმართ ნეგატიური დამოკიდებულების შეცვლა პოზიტიურით?</vt:lpstr>
      <vt:lpstr>თვლით თუ არა, რომ ჯგუფური მუშაობის დროს მასწავლებლები სწორად ახორციელებენ  თქვენი ცოდნის შეფასებას</vt:lpstr>
      <vt:lpstr>კვლევის კითხვარი მასწავლებელთათვის</vt:lpstr>
      <vt:lpstr>რომელ კომპონენტს ანიჭებთ ჯგუფური მუშაობის დროს უპირატეს მნიშვნელობას</vt:lpstr>
      <vt:lpstr>დასკვნები და რეკომენდაციები</vt:lpstr>
      <vt:lpstr>დასკვნები და რეკომენდაციები</vt:lpstr>
      <vt:lpstr>რეკომენდაციები შემდგომი კვლევებისთვის   კვლევების გაგრძელება საინტერესო იქნებოდა შემდეგი კუთხით: </vt:lpstr>
      <vt:lpstr>გამოყენებული ლიტერატურა:</vt:lpstr>
      <vt:lpstr>მადლობა ყურადღებისთვის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ბათუმის შოთა რუსთაველის სახელმწიფო უნივერსიტეტი</dc:title>
  <dc:creator>BSUPC</dc:creator>
  <cp:lastModifiedBy>BSUPC</cp:lastModifiedBy>
  <cp:revision>64</cp:revision>
  <dcterms:created xsi:type="dcterms:W3CDTF">2019-06-18T19:04:26Z</dcterms:created>
  <dcterms:modified xsi:type="dcterms:W3CDTF">2019-06-24T12:33:16Z</dcterms:modified>
</cp:coreProperties>
</file>