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სუბტიტრ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sp>
        <p:nvSpPr>
          <p:cNvPr id="28" name="სათაურ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cxnSp>
        <p:nvCxnSpPr>
          <p:cNvPr id="8" name="პირდაპირი დამაკავშირებალი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პირდაპირი დამაკავშირებალი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თარიღის ჩანაცვლების ველი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16" name="სლაიდის რიცხვის ჩანაცვლების ველი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ქვედა კოლონტიტულის ჩანაცვლების ველი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შიგთავსის ჩანაცვლების ველი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14" name="თარიღის ჩანაცვლების ველი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15" name="სლაიდის რიცხვის ჩანაცვლების ველი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ქვედა კოლონტიტულის ჩანაცვლების ველი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სათაური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cxnSp>
        <p:nvCxnSpPr>
          <p:cNvPr id="7" name="პირდაპირი დამაკავშირებალი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1" name="შიგთავსის ჩანაცვლების ველი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13" name="შიგთავსის ჩანაცვლების ველი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2" name="შიგთავსის ჩანაცვლების ველი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34" name="შიგთავსის ჩანაცვლების ველი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2" name="ტექსტის ჩანაცვლების ველი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cxnSp>
        <p:nvCxnSpPr>
          <p:cNvPr id="10" name="პირდაპირი დამაკავშირებალი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პირდაპირი დამაკავშირებალი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შიგთავსის ჩანაცვლების ველი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1" name="სათაურ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8" name="თარიღის ჩანაცვლების ველი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ქვედა კოლონტიტულის ჩანაცვლების ველი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8" name="თარიღის ჩანაცვლების ველი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ქვედა კოლონტიტულის ჩანაცვლების ველი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ტექსტის ჩანაცვლების ველი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24" name="თარიღის ჩანაცვლების ველი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10" name="ქვედა კოლონტიტულის ჩანაცვლების ველი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სლაიდის რიცხვის ჩანაცვლების ველი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სათაურის ჩანაცვლების ველი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457200"/>
            <a:ext cx="8364789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ბათუმის შოთა რუსთაველის სახელმწიფო უნივერსიტეტი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ნიკო ბერძენიშვილის ინსტიტუტი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ეთნოლოგიისა და სოციოლოგიური კვლევის განყოფილება</a:t>
            </a:r>
            <a:endParaRPr kumimoji="0" lang="ka-GE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2971800"/>
            <a:ext cx="8521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სემინარი: </a:t>
            </a:r>
            <a:r>
              <a:rPr kumimoji="0" lang="ka-GE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ქოშკი/კოშკიანი</a:t>
            </a:r>
            <a:r>
              <a:rPr kumimoji="0" lang="ka-G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საცხოვრებელი სახლები აჭარაში</a:t>
            </a:r>
            <a:endParaRPr kumimoji="0" lang="ka-GE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95600" y="3810000"/>
            <a:ext cx="33425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ჯემალ </a:t>
            </a: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ვარშალომიძე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მთავარი მეცნიერ-თანამშრომელი</a:t>
            </a:r>
            <a:endParaRPr kumimoji="0" lang="ka-G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38600" y="6324600"/>
            <a:ext cx="1375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ბათუმი 2018</a:t>
            </a:r>
            <a:endParaRPr kumimoji="0" lang="ka-G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ocuments\Desktop\New folder (3)\იმერხევი\კოშკი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153400" cy="5955526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6962" y="6324600"/>
            <a:ext cx="8735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გიორგი </a:t>
            </a: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მალაყმაძ</a:t>
            </a:r>
            <a:r>
              <a:rPr lang="ka-GE" sz="1600" b="1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ის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უსენ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ბილერი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კოშკიანი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სახლი. სოფელი შერთული 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(შავშეთის </a:t>
            </a: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ილჩე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ka-G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\Desktop\New folder (3)\იმერხევი\კოშკი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05800" cy="622935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19400" y="6488668"/>
            <a:ext cx="4121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კოშკიანი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სახლის თანამედროვე ტიპი</a:t>
            </a:r>
            <a:endParaRPr kumimoji="0" lang="ka-GE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\Desktop\New folder (3)\იმერხევი\კოშკი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514208"/>
            <a:ext cx="8540151" cy="573419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57650" y="6324600"/>
            <a:ext cx="2871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კოშკიანი</a:t>
            </a: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სახლი ორი ხედით</a:t>
            </a:r>
            <a:endParaRPr kumimoji="0" lang="ka-G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:\Documents\Desktop\New folder (3)\იმერხევი\კოშკი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2578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95600" y="6172200"/>
            <a:ext cx="3256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სასტუმრო </a:t>
            </a:r>
            <a:r>
              <a:rPr kumimoji="0" lang="ka-GE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„შავშეთის</a:t>
            </a:r>
            <a:r>
              <a:rPr kumimoji="0" lang="ka-G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a-GE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სახლი“</a:t>
            </a:r>
            <a:endParaRPr kumimoji="0" lang="ka-GE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ocuments\Desktop\New folder (3)\იმერხევი\კოშკი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559631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657600" y="6324600"/>
            <a:ext cx="1917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კოშკის შიდა ხედი</a:t>
            </a:r>
            <a:endParaRPr kumimoji="0" lang="ka-G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133600" y="2743200"/>
            <a:ext cx="5486400" cy="6096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chemeClr val="bg1"/>
                </a:solidFill>
              </a:rPr>
              <a:t>გმადლობთ  ყურადღებისათვის!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Documents\Desktop\New folder (3)\SKMBT_C35316101811590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5945012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28902" y="6324600"/>
            <a:ext cx="8315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დ. </a:t>
            </a:r>
            <a:r>
              <a:rPr kumimoji="0" lang="ka-G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წინწკალაძის</a:t>
            </a:r>
            <a:r>
              <a:rPr kumimoji="0" lang="ka-G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საცხოვრებელი სახლის გეგმა (არქიტექტორი: ქ. ბურჭულაძე)</a:t>
            </a:r>
            <a:endParaRPr kumimoji="0" lang="ka-GE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\Desktop\New folder (3)\სურათი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889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\Desktop\New folder (3)\ღორჯომი\SKMBT_C35316101811590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338"/>
            <a:ext cx="9144000" cy="646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\Desktop\New folder (3)\სურათი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"/>
            <a:ext cx="5163760" cy="63246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11646" y="6519446"/>
            <a:ext cx="8132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მ. </a:t>
            </a:r>
            <a:r>
              <a:rPr kumimoji="0" lang="ka-G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მალაყმაძის</a:t>
            </a:r>
            <a:r>
              <a:rPr kumimoji="0" lang="ka-G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საცხოვრებელი სახლი. </a:t>
            </a:r>
            <a:r>
              <a:rPr kumimoji="0" lang="ka-G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სოფ</a:t>
            </a:r>
            <a:r>
              <a:rPr kumimoji="0" lang="ka-G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ka-G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ჩიქუნეთი</a:t>
            </a:r>
            <a:r>
              <a:rPr kumimoji="0" lang="ka-G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(არქიტექტორი: ა. </a:t>
            </a:r>
            <a:r>
              <a:rPr kumimoji="0" lang="ka-G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პაპლოვსკაია</a:t>
            </a:r>
            <a:r>
              <a:rPr kumimoji="0" lang="ka-G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ka-GE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Documents\Desktop\New folder (3)\სურათი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"/>
            <a:ext cx="4267200" cy="61816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63246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err="1" smtClean="0">
                <a:solidFill>
                  <a:schemeClr val="bg1"/>
                </a:solidFill>
              </a:rPr>
              <a:t>კოშკიანი</a:t>
            </a:r>
            <a:r>
              <a:rPr lang="ka-GE" b="1" dirty="0" smtClean="0">
                <a:solidFill>
                  <a:schemeClr val="bg1"/>
                </a:solidFill>
              </a:rPr>
              <a:t> სახლები. სოფელ </a:t>
            </a:r>
            <a:r>
              <a:rPr lang="ka-GE" b="1" dirty="0" err="1" smtClean="0">
                <a:solidFill>
                  <a:schemeClr val="bg1"/>
                </a:solidFill>
              </a:rPr>
              <a:t>ბაზგირეთის</a:t>
            </a:r>
            <a:r>
              <a:rPr lang="ka-GE" b="1" dirty="0" smtClean="0">
                <a:solidFill>
                  <a:schemeClr val="bg1"/>
                </a:solidFill>
              </a:rPr>
              <a:t> ხედი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\Desktop\New folder (3)\იმერხევი\კოშკი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68606" cy="57912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6248400"/>
            <a:ext cx="4246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სახლის ფრაგმენტი სოფელ </a:t>
            </a:r>
            <a:r>
              <a:rPr kumimoji="0" lang="ka-G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ჩირიდუზუდან</a:t>
            </a:r>
            <a:endParaRPr kumimoji="0" lang="ka-G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\Desktop\New folder (3)\იმერხევი\კოშკი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477000" cy="47267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5943600"/>
            <a:ext cx="4823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საცხოვრებელი სახლის ფასადი შავშეთიდან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ocuments\Desktop\New folder (3)\იმერხევი\კოშკი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199"/>
            <a:ext cx="6019800" cy="5187129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438400" y="5943600"/>
            <a:ext cx="41905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საცხოვრებელი სახლი აივნისა და კოშკის ხედით</a:t>
            </a:r>
            <a:endParaRPr kumimoji="0" lang="ka-G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ფურცელი">
  <a:themeElements>
    <a:clrScheme name="ფურცელი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ფურცელი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ფურცელი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108</Words>
  <Application>Microsoft Office PowerPoint</Application>
  <PresentationFormat>ეკრანი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15</vt:i4>
      </vt:variant>
    </vt:vector>
  </HeadingPairs>
  <TitlesOfParts>
    <vt:vector size="16" baseType="lpstr">
      <vt:lpstr>ფურცელი</vt:lpstr>
      <vt:lpstr>სლაიდი 1</vt:lpstr>
      <vt:lpstr>სლაიდი 2</vt:lpstr>
      <vt:lpstr>სლაიდი 3</vt:lpstr>
      <vt:lpstr>სლაიდი 4</vt:lpstr>
      <vt:lpstr>სლაიდი 5</vt:lpstr>
      <vt:lpstr>სლაიდი 6</vt:lpstr>
      <vt:lpstr>სლაიდი 7</vt:lpstr>
      <vt:lpstr>სლაიდი 8</vt:lpstr>
      <vt:lpstr>სლაიდი 9</vt:lpstr>
      <vt:lpstr>სლაიდი 10</vt:lpstr>
      <vt:lpstr>სლაიდი 11</vt:lpstr>
      <vt:lpstr>სლაიდი 12</vt:lpstr>
      <vt:lpstr>სლაიდი 13</vt:lpstr>
      <vt:lpstr>სლაიდი 14</vt:lpstr>
      <vt:lpstr>გმადლობთ  ყურადღებისათვის!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სლაიდი 1</dc:title>
  <dc:creator>caspera</dc:creator>
  <cp:lastModifiedBy>caspera</cp:lastModifiedBy>
  <cp:revision>17</cp:revision>
  <dcterms:created xsi:type="dcterms:W3CDTF">2006-08-16T00:00:00Z</dcterms:created>
  <dcterms:modified xsi:type="dcterms:W3CDTF">2018-12-21T10:42:48Z</dcterms:modified>
</cp:coreProperties>
</file>